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Thin"/>
      <p:regular r:id="rId26"/>
      <p:bold r:id="rId27"/>
      <p:italic r:id="rId28"/>
      <p:boldItalic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Teko"/>
      <p:regular r:id="rId34"/>
      <p:bold r:id="rId35"/>
    </p:embeddedFont>
    <p:embeddedFont>
      <p:font typeface="Lato"/>
      <p:regular r:id="rId36"/>
      <p:bold r:id="rId37"/>
      <p:italic r:id="rId38"/>
      <p:boldItalic r:id="rId39"/>
    </p:embeddedFont>
    <p:embeddedFont>
      <p:font typeface="Alata"/>
      <p:regular r:id="rId40"/>
    </p:embeddedFont>
    <p:embeddedFont>
      <p:font typeface="Lato Ligh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5" roundtripDataSignature="AMtx7mgDdHZb3SuxZO2jJSSW77l6zPbA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lata-regular.fntdata"/><Relationship Id="rId20" Type="http://schemas.openxmlformats.org/officeDocument/2006/relationships/slide" Target="slides/slide15.xml"/><Relationship Id="rId42" Type="http://schemas.openxmlformats.org/officeDocument/2006/relationships/font" Target="fonts/LatoLight-bold.fntdata"/><Relationship Id="rId41" Type="http://schemas.openxmlformats.org/officeDocument/2006/relationships/font" Target="fonts/LatoLight-regular.fntdata"/><Relationship Id="rId22" Type="http://schemas.openxmlformats.org/officeDocument/2006/relationships/slide" Target="slides/slide17.xml"/><Relationship Id="rId44" Type="http://schemas.openxmlformats.org/officeDocument/2006/relationships/font" Target="fonts/LatoLight-boldItalic.fntdata"/><Relationship Id="rId21" Type="http://schemas.openxmlformats.org/officeDocument/2006/relationships/slide" Target="slides/slide16.xml"/><Relationship Id="rId43" Type="http://schemas.openxmlformats.org/officeDocument/2006/relationships/font" Target="fonts/LatoLight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Thin-regular.fntdata"/><Relationship Id="rId25" Type="http://schemas.openxmlformats.org/officeDocument/2006/relationships/slide" Target="slides/slide20.xml"/><Relationship Id="rId28" Type="http://schemas.openxmlformats.org/officeDocument/2006/relationships/font" Target="fonts/RobotoThin-italic.fntdata"/><Relationship Id="rId27" Type="http://schemas.openxmlformats.org/officeDocument/2006/relationships/font" Target="fonts/RobotoThin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Thin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Teko-bold.fntdata"/><Relationship Id="rId12" Type="http://schemas.openxmlformats.org/officeDocument/2006/relationships/slide" Target="slides/slide7.xml"/><Relationship Id="rId34" Type="http://schemas.openxmlformats.org/officeDocument/2006/relationships/font" Target="fonts/Teko-regular.fntdata"/><Relationship Id="rId15" Type="http://schemas.openxmlformats.org/officeDocument/2006/relationships/slide" Target="slides/slide10.xml"/><Relationship Id="rId37" Type="http://schemas.openxmlformats.org/officeDocument/2006/relationships/font" Target="fonts/Lato-bold.fntdata"/><Relationship Id="rId14" Type="http://schemas.openxmlformats.org/officeDocument/2006/relationships/slide" Target="slides/slide9.xml"/><Relationship Id="rId36" Type="http://schemas.openxmlformats.org/officeDocument/2006/relationships/font" Target="fonts/Lato-regular.fntdata"/><Relationship Id="rId17" Type="http://schemas.openxmlformats.org/officeDocument/2006/relationships/slide" Target="slides/slide12.xml"/><Relationship Id="rId39" Type="http://schemas.openxmlformats.org/officeDocument/2006/relationships/font" Target="fonts/Lato-boldItalic.fntdata"/><Relationship Id="rId16" Type="http://schemas.openxmlformats.org/officeDocument/2006/relationships/slide" Target="slides/slide11.xml"/><Relationship Id="rId38" Type="http://schemas.openxmlformats.org/officeDocument/2006/relationships/font" Target="fonts/La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atic1.squarespace.com/static/5475f6eae4b0821160f6ac3e/t/6112a1d280f55667320aed08/1628611032764/09.+Edu+Trends+-+Storytelling.pdf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atic1.squarespace.com/static/5475f6eae4b0821160f6ac3e/t/6112a1d280f55667320aed08/1628611032764/09.+Edu+Trends+-+Storytelling.pdf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/>
              <a:t>https://elearningindustry.com/microlearning-in-online-training-5-advantages-and-3-disadvantages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1" name="Google Shape;78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pt-PT" u="sng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2"/>
              </a:rPr>
              <a:t>https://static1.squarespace.com/static/5475f6eae4b0821160f6ac3e/t/6112a1d280f55667320aed08/1628611032764/09.+Edu+Trends+-+Storytelling.pdf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pt-PT" u="sng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2"/>
              </a:rPr>
              <a:t>https://static1.squarespace.com/static/5475f6eae4b0821160f6ac3e/t/6112a1d280f55667320aed08/1628611032764/09.+Edu+Trends+-+Storytelling.pdf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/>
              <a:t>https://elearningindustry.com/microlearning-in-online-training-5-advantages-and-3-disadvantages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/>
              <a:t>https://elearningindustry.com/microlearning-in-online-training-5-advantages-and-3-disadvantages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/>
              <a:t>https://elearningindustry.com/microlearning-in-online-training-5-advantages-and-3-disadvantages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2"/>
          <p:cNvSpPr txBox="1"/>
          <p:nvPr>
            <p:ph type="ctrTitle"/>
          </p:nvPr>
        </p:nvSpPr>
        <p:spPr>
          <a:xfrm>
            <a:off x="4653959" y="979088"/>
            <a:ext cx="4377600" cy="25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0" name="Google Shape;10;p22"/>
          <p:cNvSpPr txBox="1"/>
          <p:nvPr>
            <p:ph idx="1" type="subTitle"/>
          </p:nvPr>
        </p:nvSpPr>
        <p:spPr>
          <a:xfrm>
            <a:off x="4653951" y="3464500"/>
            <a:ext cx="36480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" name="Google Shape;11;p22"/>
          <p:cNvSpPr/>
          <p:nvPr/>
        </p:nvSpPr>
        <p:spPr>
          <a:xfrm>
            <a:off x="7642925" y="86000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2"/>
          <p:cNvSpPr/>
          <p:nvPr/>
        </p:nvSpPr>
        <p:spPr>
          <a:xfrm>
            <a:off x="8189475" y="4323050"/>
            <a:ext cx="281400" cy="28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22"/>
          <p:cNvGrpSpPr/>
          <p:nvPr/>
        </p:nvGrpSpPr>
        <p:grpSpPr>
          <a:xfrm>
            <a:off x="8831844" y="1888678"/>
            <a:ext cx="75122" cy="485535"/>
            <a:chOff x="8414525" y="1639575"/>
            <a:chExt cx="120600" cy="779475"/>
          </a:xfrm>
        </p:grpSpPr>
        <p:sp>
          <p:nvSpPr>
            <p:cNvPr id="14" name="Google Shape;14;p22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2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2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2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2"/>
          <p:cNvGrpSpPr/>
          <p:nvPr/>
        </p:nvGrpSpPr>
        <p:grpSpPr>
          <a:xfrm rot="-5400000">
            <a:off x="3458319" y="72378"/>
            <a:ext cx="75122" cy="485535"/>
            <a:chOff x="8414525" y="1639575"/>
            <a:chExt cx="120600" cy="779475"/>
          </a:xfrm>
        </p:grpSpPr>
        <p:sp>
          <p:nvSpPr>
            <p:cNvPr id="19" name="Google Shape;19;p22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2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2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2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2"/>
          <p:cNvSpPr/>
          <p:nvPr/>
        </p:nvSpPr>
        <p:spPr>
          <a:xfrm>
            <a:off x="585525" y="4323050"/>
            <a:ext cx="281400" cy="28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2"/>
          <p:cNvSpPr/>
          <p:nvPr/>
        </p:nvSpPr>
        <p:spPr>
          <a:xfrm>
            <a:off x="506600" y="411620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311700" y="3651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72" name="Google Shape;172;p31"/>
          <p:cNvSpPr txBox="1"/>
          <p:nvPr>
            <p:ph idx="1" type="subTitle"/>
          </p:nvPr>
        </p:nvSpPr>
        <p:spPr>
          <a:xfrm>
            <a:off x="1305750" y="1956300"/>
            <a:ext cx="23997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73" name="Google Shape;173;p31"/>
          <p:cNvSpPr/>
          <p:nvPr/>
        </p:nvSpPr>
        <p:spPr>
          <a:xfrm>
            <a:off x="655325" y="3875688"/>
            <a:ext cx="281400" cy="28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31"/>
          <p:cNvGrpSpPr/>
          <p:nvPr/>
        </p:nvGrpSpPr>
        <p:grpSpPr>
          <a:xfrm rot="-5400000">
            <a:off x="8622994" y="657528"/>
            <a:ext cx="75122" cy="485535"/>
            <a:chOff x="8414525" y="1639575"/>
            <a:chExt cx="120600" cy="779475"/>
          </a:xfrm>
        </p:grpSpPr>
        <p:sp>
          <p:nvSpPr>
            <p:cNvPr id="175" name="Google Shape;175;p31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1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1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1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31"/>
          <p:cNvGrpSpPr/>
          <p:nvPr/>
        </p:nvGrpSpPr>
        <p:grpSpPr>
          <a:xfrm>
            <a:off x="236581" y="2127365"/>
            <a:ext cx="75122" cy="485535"/>
            <a:chOff x="8414525" y="1639575"/>
            <a:chExt cx="120600" cy="779475"/>
          </a:xfrm>
        </p:grpSpPr>
        <p:sp>
          <p:nvSpPr>
            <p:cNvPr id="180" name="Google Shape;180;p31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1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1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1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31"/>
          <p:cNvSpPr/>
          <p:nvPr/>
        </p:nvSpPr>
        <p:spPr>
          <a:xfrm>
            <a:off x="816650" y="729575"/>
            <a:ext cx="281400" cy="28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1"/>
          <p:cNvSpPr/>
          <p:nvPr/>
        </p:nvSpPr>
        <p:spPr>
          <a:xfrm>
            <a:off x="8150438" y="4294813"/>
            <a:ext cx="119100" cy="119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/>
        </p:nvSpPr>
        <p:spPr>
          <a:xfrm>
            <a:off x="987600" y="923175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1"/>
          <p:cNvSpPr/>
          <p:nvPr/>
        </p:nvSpPr>
        <p:spPr>
          <a:xfrm>
            <a:off x="8710975" y="2374800"/>
            <a:ext cx="281400" cy="281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TITLE_ONLY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32"/>
          <p:cNvGrpSpPr/>
          <p:nvPr/>
        </p:nvGrpSpPr>
        <p:grpSpPr>
          <a:xfrm rot="10800000">
            <a:off x="8781744" y="3978203"/>
            <a:ext cx="75122" cy="485535"/>
            <a:chOff x="8414525" y="1639575"/>
            <a:chExt cx="120600" cy="779475"/>
          </a:xfrm>
        </p:grpSpPr>
        <p:sp>
          <p:nvSpPr>
            <p:cNvPr id="190" name="Google Shape;190;p32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2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2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32"/>
          <p:cNvSpPr/>
          <p:nvPr/>
        </p:nvSpPr>
        <p:spPr>
          <a:xfrm>
            <a:off x="399475" y="4463750"/>
            <a:ext cx="281400" cy="28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32"/>
          <p:cNvGrpSpPr/>
          <p:nvPr/>
        </p:nvGrpSpPr>
        <p:grpSpPr>
          <a:xfrm rot="10800000">
            <a:off x="399481" y="1589965"/>
            <a:ext cx="75122" cy="485535"/>
            <a:chOff x="8414525" y="1639575"/>
            <a:chExt cx="120600" cy="779475"/>
          </a:xfrm>
        </p:grpSpPr>
        <p:sp>
          <p:nvSpPr>
            <p:cNvPr id="196" name="Google Shape;196;p32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2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2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32"/>
          <p:cNvSpPr/>
          <p:nvPr/>
        </p:nvSpPr>
        <p:spPr>
          <a:xfrm>
            <a:off x="8759750" y="2821700"/>
            <a:ext cx="119100" cy="119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2"/>
          <p:cNvSpPr/>
          <p:nvPr/>
        </p:nvSpPr>
        <p:spPr>
          <a:xfrm>
            <a:off x="377488" y="59195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2"/>
          <p:cNvSpPr/>
          <p:nvPr/>
        </p:nvSpPr>
        <p:spPr>
          <a:xfrm>
            <a:off x="8678600" y="656450"/>
            <a:ext cx="281400" cy="281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TITLE_ONLY_1_1_1_1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/>
          <p:nvPr/>
        </p:nvSpPr>
        <p:spPr>
          <a:xfrm>
            <a:off x="650825" y="771700"/>
            <a:ext cx="281400" cy="28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3"/>
          <p:cNvSpPr/>
          <p:nvPr/>
        </p:nvSpPr>
        <p:spPr>
          <a:xfrm>
            <a:off x="8163225" y="77170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1013925" y="429825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33"/>
          <p:cNvGrpSpPr/>
          <p:nvPr/>
        </p:nvGrpSpPr>
        <p:grpSpPr>
          <a:xfrm rot="10800000">
            <a:off x="8614381" y="3879303"/>
            <a:ext cx="75122" cy="485535"/>
            <a:chOff x="8414525" y="1639575"/>
            <a:chExt cx="120600" cy="779475"/>
          </a:xfrm>
        </p:grpSpPr>
        <p:sp>
          <p:nvSpPr>
            <p:cNvPr id="208" name="Google Shape;208;p33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33"/>
          <p:cNvSpPr/>
          <p:nvPr/>
        </p:nvSpPr>
        <p:spPr>
          <a:xfrm>
            <a:off x="8480700" y="2499650"/>
            <a:ext cx="281400" cy="28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718750" y="365160"/>
            <a:ext cx="770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subTitle"/>
          </p:nvPr>
        </p:nvSpPr>
        <p:spPr>
          <a:xfrm>
            <a:off x="1633481" y="1229700"/>
            <a:ext cx="27288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" name="Google Shape;28;p23"/>
          <p:cNvSpPr txBox="1"/>
          <p:nvPr>
            <p:ph idx="2" type="subTitle"/>
          </p:nvPr>
        </p:nvSpPr>
        <p:spPr>
          <a:xfrm>
            <a:off x="1632672" y="1542315"/>
            <a:ext cx="273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3" type="title"/>
          </p:nvPr>
        </p:nvSpPr>
        <p:spPr>
          <a:xfrm>
            <a:off x="867202" y="1544397"/>
            <a:ext cx="6327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3"/>
          <p:cNvSpPr txBox="1"/>
          <p:nvPr>
            <p:ph idx="4" type="subTitle"/>
          </p:nvPr>
        </p:nvSpPr>
        <p:spPr>
          <a:xfrm>
            <a:off x="1636339" y="2422672"/>
            <a:ext cx="27369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" name="Google Shape;31;p23"/>
          <p:cNvSpPr txBox="1"/>
          <p:nvPr>
            <p:ph idx="5" type="subTitle"/>
          </p:nvPr>
        </p:nvSpPr>
        <p:spPr>
          <a:xfrm>
            <a:off x="1631249" y="2737363"/>
            <a:ext cx="273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6" type="title"/>
          </p:nvPr>
        </p:nvSpPr>
        <p:spPr>
          <a:xfrm>
            <a:off x="868115" y="2756608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23"/>
          <p:cNvSpPr txBox="1"/>
          <p:nvPr>
            <p:ph idx="7" type="subTitle"/>
          </p:nvPr>
        </p:nvSpPr>
        <p:spPr>
          <a:xfrm>
            <a:off x="1637968" y="3617146"/>
            <a:ext cx="2730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8" type="subTitle"/>
          </p:nvPr>
        </p:nvSpPr>
        <p:spPr>
          <a:xfrm>
            <a:off x="1631249" y="3932456"/>
            <a:ext cx="273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9" type="title"/>
          </p:nvPr>
        </p:nvSpPr>
        <p:spPr>
          <a:xfrm>
            <a:off x="868115" y="3926170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23"/>
          <p:cNvSpPr txBox="1"/>
          <p:nvPr>
            <p:ph idx="13" type="subTitle"/>
          </p:nvPr>
        </p:nvSpPr>
        <p:spPr>
          <a:xfrm>
            <a:off x="5748896" y="1231500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7" name="Google Shape;37;p23"/>
          <p:cNvSpPr txBox="1"/>
          <p:nvPr>
            <p:ph idx="14" type="subTitle"/>
          </p:nvPr>
        </p:nvSpPr>
        <p:spPr>
          <a:xfrm>
            <a:off x="5742147" y="1540665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5" type="title"/>
          </p:nvPr>
        </p:nvSpPr>
        <p:spPr>
          <a:xfrm>
            <a:off x="4998630" y="1545297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23"/>
          <p:cNvSpPr txBox="1"/>
          <p:nvPr>
            <p:ph idx="16" type="subTitle"/>
          </p:nvPr>
        </p:nvSpPr>
        <p:spPr>
          <a:xfrm>
            <a:off x="5748896" y="2422672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0" name="Google Shape;40;p23"/>
          <p:cNvSpPr txBox="1"/>
          <p:nvPr>
            <p:ph idx="17" type="subTitle"/>
          </p:nvPr>
        </p:nvSpPr>
        <p:spPr>
          <a:xfrm>
            <a:off x="5742151" y="2737363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8" type="title"/>
          </p:nvPr>
        </p:nvSpPr>
        <p:spPr>
          <a:xfrm>
            <a:off x="4998630" y="2756608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23"/>
          <p:cNvSpPr txBox="1"/>
          <p:nvPr>
            <p:ph idx="19" type="subTitle"/>
          </p:nvPr>
        </p:nvSpPr>
        <p:spPr>
          <a:xfrm>
            <a:off x="5748896" y="3617146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3" name="Google Shape;43;p23"/>
          <p:cNvSpPr txBox="1"/>
          <p:nvPr>
            <p:ph idx="20" type="subTitle"/>
          </p:nvPr>
        </p:nvSpPr>
        <p:spPr>
          <a:xfrm>
            <a:off x="5742151" y="3932456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21" type="title"/>
          </p:nvPr>
        </p:nvSpPr>
        <p:spPr>
          <a:xfrm>
            <a:off x="4998630" y="3926170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45" name="Google Shape;45;p23"/>
          <p:cNvGrpSpPr/>
          <p:nvPr/>
        </p:nvGrpSpPr>
        <p:grpSpPr>
          <a:xfrm rot="10800000">
            <a:off x="8767619" y="977790"/>
            <a:ext cx="75122" cy="485535"/>
            <a:chOff x="8414525" y="1639575"/>
            <a:chExt cx="120600" cy="779475"/>
          </a:xfrm>
        </p:grpSpPr>
        <p:sp>
          <p:nvSpPr>
            <p:cNvPr id="46" name="Google Shape;46;p23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3"/>
          <p:cNvSpPr/>
          <p:nvPr/>
        </p:nvSpPr>
        <p:spPr>
          <a:xfrm>
            <a:off x="8425150" y="510800"/>
            <a:ext cx="281400" cy="28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8358225" y="4769925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3"/>
          <p:cNvGrpSpPr/>
          <p:nvPr/>
        </p:nvGrpSpPr>
        <p:grpSpPr>
          <a:xfrm rot="-5400000">
            <a:off x="963594" y="697478"/>
            <a:ext cx="75122" cy="485535"/>
            <a:chOff x="8414525" y="1639575"/>
            <a:chExt cx="120600" cy="779475"/>
          </a:xfrm>
        </p:grpSpPr>
        <p:sp>
          <p:nvSpPr>
            <p:cNvPr id="53" name="Google Shape;53;p23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3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3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23"/>
          <p:cNvSpPr/>
          <p:nvPr/>
        </p:nvSpPr>
        <p:spPr>
          <a:xfrm>
            <a:off x="308075" y="4217400"/>
            <a:ext cx="281400" cy="281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3"/>
          <p:cNvSpPr/>
          <p:nvPr/>
        </p:nvSpPr>
        <p:spPr>
          <a:xfrm>
            <a:off x="554575" y="4604450"/>
            <a:ext cx="119100" cy="119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/>
          <p:nvPr>
            <p:ph type="title"/>
          </p:nvPr>
        </p:nvSpPr>
        <p:spPr>
          <a:xfrm>
            <a:off x="447975" y="2327275"/>
            <a:ext cx="3737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1" name="Google Shape;61;p24"/>
          <p:cNvSpPr txBox="1"/>
          <p:nvPr>
            <p:ph idx="2" type="title"/>
          </p:nvPr>
        </p:nvSpPr>
        <p:spPr>
          <a:xfrm>
            <a:off x="2779375" y="1286581"/>
            <a:ext cx="14064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2" name="Google Shape;62;p24"/>
          <p:cNvSpPr txBox="1"/>
          <p:nvPr>
            <p:ph idx="1" type="subTitle"/>
          </p:nvPr>
        </p:nvSpPr>
        <p:spPr>
          <a:xfrm>
            <a:off x="1356975" y="3359668"/>
            <a:ext cx="28287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63" name="Google Shape;63;p24"/>
          <p:cNvGrpSpPr/>
          <p:nvPr/>
        </p:nvGrpSpPr>
        <p:grpSpPr>
          <a:xfrm rot="10800000">
            <a:off x="1035881" y="4184878"/>
            <a:ext cx="75122" cy="485535"/>
            <a:chOff x="8414525" y="1639575"/>
            <a:chExt cx="120600" cy="779475"/>
          </a:xfrm>
        </p:grpSpPr>
        <p:sp>
          <p:nvSpPr>
            <p:cNvPr id="64" name="Google Shape;64;p24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4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4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4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24"/>
          <p:cNvSpPr/>
          <p:nvPr/>
        </p:nvSpPr>
        <p:spPr>
          <a:xfrm>
            <a:off x="8295125" y="4604450"/>
            <a:ext cx="281400" cy="28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24"/>
          <p:cNvGrpSpPr/>
          <p:nvPr/>
        </p:nvGrpSpPr>
        <p:grpSpPr>
          <a:xfrm rot="5400000">
            <a:off x="2198919" y="423465"/>
            <a:ext cx="75122" cy="485535"/>
            <a:chOff x="8414525" y="1639575"/>
            <a:chExt cx="120600" cy="779475"/>
          </a:xfrm>
        </p:grpSpPr>
        <p:sp>
          <p:nvSpPr>
            <p:cNvPr id="70" name="Google Shape;70;p24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4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4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4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24"/>
          <p:cNvSpPr/>
          <p:nvPr/>
        </p:nvSpPr>
        <p:spPr>
          <a:xfrm>
            <a:off x="621750" y="1141075"/>
            <a:ext cx="281400" cy="281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4"/>
          <p:cNvSpPr/>
          <p:nvPr/>
        </p:nvSpPr>
        <p:spPr>
          <a:xfrm>
            <a:off x="8457425" y="355650"/>
            <a:ext cx="119100" cy="119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4"/>
          <p:cNvGrpSpPr/>
          <p:nvPr/>
        </p:nvGrpSpPr>
        <p:grpSpPr>
          <a:xfrm rot="10800000">
            <a:off x="8763856" y="2272128"/>
            <a:ext cx="75122" cy="485535"/>
            <a:chOff x="8414525" y="1639575"/>
            <a:chExt cx="120600" cy="779475"/>
          </a:xfrm>
        </p:grpSpPr>
        <p:sp>
          <p:nvSpPr>
            <p:cNvPr id="77" name="Google Shape;77;p24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4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4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4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/>
          <p:nvPr>
            <p:ph type="title"/>
          </p:nvPr>
        </p:nvSpPr>
        <p:spPr>
          <a:xfrm>
            <a:off x="311700" y="3651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83" name="Google Shape;83;p25"/>
          <p:cNvGrpSpPr/>
          <p:nvPr/>
        </p:nvGrpSpPr>
        <p:grpSpPr>
          <a:xfrm rot="10800000">
            <a:off x="8781744" y="3978203"/>
            <a:ext cx="75122" cy="485535"/>
            <a:chOff x="8414525" y="1639575"/>
            <a:chExt cx="120600" cy="779475"/>
          </a:xfrm>
        </p:grpSpPr>
        <p:sp>
          <p:nvSpPr>
            <p:cNvPr id="84" name="Google Shape;84;p25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5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5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25"/>
          <p:cNvSpPr/>
          <p:nvPr/>
        </p:nvSpPr>
        <p:spPr>
          <a:xfrm>
            <a:off x="399475" y="4463750"/>
            <a:ext cx="281400" cy="28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" name="Google Shape;89;p25"/>
          <p:cNvGrpSpPr/>
          <p:nvPr/>
        </p:nvGrpSpPr>
        <p:grpSpPr>
          <a:xfrm rot="10800000">
            <a:off x="399481" y="1589965"/>
            <a:ext cx="75122" cy="485535"/>
            <a:chOff x="8414525" y="1639575"/>
            <a:chExt cx="120600" cy="779475"/>
          </a:xfrm>
        </p:grpSpPr>
        <p:sp>
          <p:nvSpPr>
            <p:cNvPr id="90" name="Google Shape;90;p25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25"/>
          <p:cNvSpPr/>
          <p:nvPr/>
        </p:nvSpPr>
        <p:spPr>
          <a:xfrm>
            <a:off x="8759750" y="2821700"/>
            <a:ext cx="119100" cy="119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5"/>
          <p:cNvSpPr/>
          <p:nvPr/>
        </p:nvSpPr>
        <p:spPr>
          <a:xfrm>
            <a:off x="377488" y="59195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5"/>
          <p:cNvSpPr/>
          <p:nvPr/>
        </p:nvSpPr>
        <p:spPr>
          <a:xfrm>
            <a:off x="8678600" y="656450"/>
            <a:ext cx="281400" cy="281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 header 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/>
          <p:nvPr>
            <p:ph type="title"/>
          </p:nvPr>
        </p:nvSpPr>
        <p:spPr>
          <a:xfrm>
            <a:off x="447975" y="1736250"/>
            <a:ext cx="3737700" cy="17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0" name="Google Shape;100;p27"/>
          <p:cNvSpPr txBox="1"/>
          <p:nvPr>
            <p:ph idx="2" type="title"/>
          </p:nvPr>
        </p:nvSpPr>
        <p:spPr>
          <a:xfrm>
            <a:off x="2779375" y="695558"/>
            <a:ext cx="14064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1" name="Google Shape;101;p27"/>
          <p:cNvSpPr txBox="1"/>
          <p:nvPr>
            <p:ph idx="1" type="subTitle"/>
          </p:nvPr>
        </p:nvSpPr>
        <p:spPr>
          <a:xfrm>
            <a:off x="1356975" y="3683798"/>
            <a:ext cx="28287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102" name="Google Shape;102;p27"/>
          <p:cNvGrpSpPr/>
          <p:nvPr/>
        </p:nvGrpSpPr>
        <p:grpSpPr>
          <a:xfrm rot="10800000">
            <a:off x="1035881" y="4184878"/>
            <a:ext cx="75122" cy="485535"/>
            <a:chOff x="8414525" y="1639575"/>
            <a:chExt cx="120600" cy="779475"/>
          </a:xfrm>
        </p:grpSpPr>
        <p:sp>
          <p:nvSpPr>
            <p:cNvPr id="103" name="Google Shape;103;p27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7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7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27"/>
          <p:cNvSpPr/>
          <p:nvPr/>
        </p:nvSpPr>
        <p:spPr>
          <a:xfrm>
            <a:off x="8295125" y="4604450"/>
            <a:ext cx="281400" cy="28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27"/>
          <p:cNvGrpSpPr/>
          <p:nvPr/>
        </p:nvGrpSpPr>
        <p:grpSpPr>
          <a:xfrm rot="5400000">
            <a:off x="2198919" y="423465"/>
            <a:ext cx="75122" cy="485535"/>
            <a:chOff x="8414525" y="1639575"/>
            <a:chExt cx="120600" cy="779475"/>
          </a:xfrm>
        </p:grpSpPr>
        <p:sp>
          <p:nvSpPr>
            <p:cNvPr id="109" name="Google Shape;109;p27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7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27"/>
          <p:cNvSpPr/>
          <p:nvPr/>
        </p:nvSpPr>
        <p:spPr>
          <a:xfrm>
            <a:off x="621750" y="1141075"/>
            <a:ext cx="281400" cy="281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7"/>
          <p:cNvSpPr/>
          <p:nvPr/>
        </p:nvSpPr>
        <p:spPr>
          <a:xfrm>
            <a:off x="8457425" y="355650"/>
            <a:ext cx="119100" cy="119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27"/>
          <p:cNvGrpSpPr/>
          <p:nvPr/>
        </p:nvGrpSpPr>
        <p:grpSpPr>
          <a:xfrm rot="10800000">
            <a:off x="8763856" y="2272128"/>
            <a:ext cx="75122" cy="485535"/>
            <a:chOff x="8414525" y="1639575"/>
            <a:chExt cx="120600" cy="779475"/>
          </a:xfrm>
        </p:grpSpPr>
        <p:sp>
          <p:nvSpPr>
            <p:cNvPr id="116" name="Google Shape;116;p27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7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7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7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311700" y="3651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122" name="Google Shape;122;p28"/>
          <p:cNvGrpSpPr/>
          <p:nvPr/>
        </p:nvGrpSpPr>
        <p:grpSpPr>
          <a:xfrm rot="10800000">
            <a:off x="311706" y="1551103"/>
            <a:ext cx="75122" cy="485535"/>
            <a:chOff x="8414525" y="1639575"/>
            <a:chExt cx="120600" cy="779475"/>
          </a:xfrm>
        </p:grpSpPr>
        <p:sp>
          <p:nvSpPr>
            <p:cNvPr id="123" name="Google Shape;123;p28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8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8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8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28"/>
          <p:cNvSpPr/>
          <p:nvPr/>
        </p:nvSpPr>
        <p:spPr>
          <a:xfrm>
            <a:off x="435925" y="205775"/>
            <a:ext cx="281400" cy="28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28"/>
          <p:cNvGrpSpPr/>
          <p:nvPr/>
        </p:nvGrpSpPr>
        <p:grpSpPr>
          <a:xfrm rot="5400000">
            <a:off x="8479419" y="3935815"/>
            <a:ext cx="75122" cy="485535"/>
            <a:chOff x="8414525" y="1639575"/>
            <a:chExt cx="120600" cy="779475"/>
          </a:xfrm>
        </p:grpSpPr>
        <p:sp>
          <p:nvSpPr>
            <p:cNvPr id="129" name="Google Shape;129;p28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8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8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8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28"/>
          <p:cNvSpPr/>
          <p:nvPr/>
        </p:nvSpPr>
        <p:spPr>
          <a:xfrm>
            <a:off x="7334275" y="472975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8"/>
          <p:cNvSpPr/>
          <p:nvPr/>
        </p:nvSpPr>
        <p:spPr>
          <a:xfrm>
            <a:off x="8759750" y="3013200"/>
            <a:ext cx="119100" cy="119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8"/>
          <p:cNvSpPr/>
          <p:nvPr/>
        </p:nvSpPr>
        <p:spPr>
          <a:xfrm>
            <a:off x="483800" y="3294825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 and three column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idx="1" type="subTitle"/>
          </p:nvPr>
        </p:nvSpPr>
        <p:spPr>
          <a:xfrm>
            <a:off x="1647675" y="2867816"/>
            <a:ext cx="16596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8" name="Google Shape;138;p29"/>
          <p:cNvSpPr txBox="1"/>
          <p:nvPr>
            <p:ph idx="2" type="subTitle"/>
          </p:nvPr>
        </p:nvSpPr>
        <p:spPr>
          <a:xfrm>
            <a:off x="1647675" y="3188289"/>
            <a:ext cx="16596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9" name="Google Shape;139;p29"/>
          <p:cNvSpPr txBox="1"/>
          <p:nvPr>
            <p:ph idx="3" type="subTitle"/>
          </p:nvPr>
        </p:nvSpPr>
        <p:spPr>
          <a:xfrm>
            <a:off x="3742200" y="2867816"/>
            <a:ext cx="16596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0" name="Google Shape;140;p29"/>
          <p:cNvSpPr txBox="1"/>
          <p:nvPr>
            <p:ph idx="4" type="subTitle"/>
          </p:nvPr>
        </p:nvSpPr>
        <p:spPr>
          <a:xfrm>
            <a:off x="3742200" y="3188289"/>
            <a:ext cx="16596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9"/>
          <p:cNvSpPr txBox="1"/>
          <p:nvPr>
            <p:ph idx="5" type="subTitle"/>
          </p:nvPr>
        </p:nvSpPr>
        <p:spPr>
          <a:xfrm>
            <a:off x="5836725" y="2867816"/>
            <a:ext cx="16596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2" name="Google Shape;142;p29"/>
          <p:cNvSpPr txBox="1"/>
          <p:nvPr>
            <p:ph idx="6" type="subTitle"/>
          </p:nvPr>
        </p:nvSpPr>
        <p:spPr>
          <a:xfrm>
            <a:off x="5836725" y="3188289"/>
            <a:ext cx="16596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Google Shape;143;p29"/>
          <p:cNvSpPr txBox="1"/>
          <p:nvPr>
            <p:ph type="title"/>
          </p:nvPr>
        </p:nvSpPr>
        <p:spPr>
          <a:xfrm>
            <a:off x="706050" y="365160"/>
            <a:ext cx="773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4" name="Google Shape;144;p29"/>
          <p:cNvSpPr/>
          <p:nvPr/>
        </p:nvSpPr>
        <p:spPr>
          <a:xfrm>
            <a:off x="8595650" y="763525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/>
          <p:nvPr/>
        </p:nvSpPr>
        <p:spPr>
          <a:xfrm>
            <a:off x="8652275" y="2184675"/>
            <a:ext cx="281400" cy="28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29"/>
          <p:cNvGrpSpPr/>
          <p:nvPr/>
        </p:nvGrpSpPr>
        <p:grpSpPr>
          <a:xfrm rot="5400000">
            <a:off x="8020544" y="4302140"/>
            <a:ext cx="75122" cy="485535"/>
            <a:chOff x="8414525" y="1639575"/>
            <a:chExt cx="120600" cy="779475"/>
          </a:xfrm>
        </p:grpSpPr>
        <p:sp>
          <p:nvSpPr>
            <p:cNvPr id="147" name="Google Shape;147;p29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9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9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9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29"/>
          <p:cNvGrpSpPr/>
          <p:nvPr/>
        </p:nvGrpSpPr>
        <p:grpSpPr>
          <a:xfrm>
            <a:off x="314419" y="1403128"/>
            <a:ext cx="75122" cy="485535"/>
            <a:chOff x="8414525" y="1639575"/>
            <a:chExt cx="120600" cy="779475"/>
          </a:xfrm>
        </p:grpSpPr>
        <p:sp>
          <p:nvSpPr>
            <p:cNvPr id="152" name="Google Shape;152;p29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9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9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9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29"/>
          <p:cNvSpPr/>
          <p:nvPr/>
        </p:nvSpPr>
        <p:spPr>
          <a:xfrm>
            <a:off x="585525" y="4276200"/>
            <a:ext cx="281400" cy="28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9"/>
          <p:cNvSpPr/>
          <p:nvPr/>
        </p:nvSpPr>
        <p:spPr>
          <a:xfrm>
            <a:off x="708300" y="448535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680675" y="1366050"/>
            <a:ext cx="46746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60" name="Google Shape;160;p30"/>
          <p:cNvSpPr/>
          <p:nvPr/>
        </p:nvSpPr>
        <p:spPr>
          <a:xfrm>
            <a:off x="650825" y="771700"/>
            <a:ext cx="281400" cy="28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0"/>
          <p:cNvSpPr/>
          <p:nvPr/>
        </p:nvSpPr>
        <p:spPr>
          <a:xfrm>
            <a:off x="8832300" y="1963525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390500" y="4821200"/>
            <a:ext cx="119100" cy="119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Google Shape;163;p30"/>
          <p:cNvGrpSpPr/>
          <p:nvPr/>
        </p:nvGrpSpPr>
        <p:grpSpPr>
          <a:xfrm rot="5400000">
            <a:off x="8284856" y="491378"/>
            <a:ext cx="75122" cy="485535"/>
            <a:chOff x="8414525" y="1639575"/>
            <a:chExt cx="120600" cy="779475"/>
          </a:xfrm>
        </p:grpSpPr>
        <p:sp>
          <p:nvSpPr>
            <p:cNvPr id="164" name="Google Shape;164;p30"/>
            <p:cNvSpPr/>
            <p:nvPr/>
          </p:nvSpPr>
          <p:spPr>
            <a:xfrm rot="10800000">
              <a:off x="8414525" y="163957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0"/>
            <p:cNvSpPr/>
            <p:nvPr/>
          </p:nvSpPr>
          <p:spPr>
            <a:xfrm rot="10800000">
              <a:off x="8414525" y="186460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0"/>
            <p:cNvSpPr/>
            <p:nvPr/>
          </p:nvSpPr>
          <p:spPr>
            <a:xfrm rot="10800000">
              <a:off x="8414525" y="2089625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0"/>
            <p:cNvSpPr/>
            <p:nvPr/>
          </p:nvSpPr>
          <p:spPr>
            <a:xfrm rot="10800000">
              <a:off x="8414525" y="2314650"/>
              <a:ext cx="120600" cy="104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30"/>
          <p:cNvSpPr/>
          <p:nvPr/>
        </p:nvSpPr>
        <p:spPr>
          <a:xfrm>
            <a:off x="8486375" y="4252900"/>
            <a:ext cx="281400" cy="28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0"/>
          <p:cNvSpPr/>
          <p:nvPr/>
        </p:nvSpPr>
        <p:spPr>
          <a:xfrm>
            <a:off x="3105525" y="4323050"/>
            <a:ext cx="281400" cy="281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311700" y="3651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ata"/>
              <a:buNone/>
              <a:defRPr b="1" i="0" sz="32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ata"/>
              <a:buNone/>
              <a:defRPr b="1" i="0" sz="32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ata"/>
              <a:buNone/>
              <a:defRPr b="1" i="0" sz="32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ata"/>
              <a:buNone/>
              <a:defRPr b="1" i="0" sz="32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ata"/>
              <a:buNone/>
              <a:defRPr b="1" i="0" sz="32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ata"/>
              <a:buNone/>
              <a:defRPr b="1" i="0" sz="32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ata"/>
              <a:buNone/>
              <a:defRPr b="1" i="0" sz="32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ata"/>
              <a:buNone/>
              <a:defRPr b="1" i="0" sz="32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ata"/>
              <a:buNone/>
              <a:defRPr b="1" i="0" sz="32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311700" y="1234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earndash.com/features/" TargetMode="External"/><Relationship Id="rId10" Type="http://schemas.openxmlformats.org/officeDocument/2006/relationships/image" Target="../media/image17.png"/><Relationship Id="rId13" Type="http://schemas.openxmlformats.org/officeDocument/2006/relationships/hyperlink" Target="https://moodle.org/" TargetMode="External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openedx.org/" TargetMode="External"/><Relationship Id="rId4" Type="http://schemas.openxmlformats.org/officeDocument/2006/relationships/image" Target="../media/image23.png"/><Relationship Id="rId9" Type="http://schemas.openxmlformats.org/officeDocument/2006/relationships/hyperlink" Target="https://www.edx.org/" TargetMode="External"/><Relationship Id="rId14" Type="http://schemas.openxmlformats.org/officeDocument/2006/relationships/image" Target="../media/image24.png"/><Relationship Id="rId5" Type="http://schemas.openxmlformats.org/officeDocument/2006/relationships/hyperlink" Target="https://www.coursera.org/learn/wine" TargetMode="External"/><Relationship Id="rId6" Type="http://schemas.openxmlformats.org/officeDocument/2006/relationships/image" Target="../media/image19.png"/><Relationship Id="rId7" Type="http://schemas.openxmlformats.org/officeDocument/2006/relationships/hyperlink" Target="https://www.futurelearn.com/courses/mastering-wine-tasting" TargetMode="External"/><Relationship Id="rId8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hyperlink" Target="mailto:hugo.domingos@blendedtraining.pt" TargetMode="External"/><Relationship Id="rId5" Type="http://schemas.openxmlformats.org/officeDocument/2006/relationships/hyperlink" Target="mailto:maria.silva@blendedtraining.pt" TargetMode="External"/><Relationship Id="rId6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/>
          <p:nvPr>
            <p:ph type="ctrTitle"/>
          </p:nvPr>
        </p:nvSpPr>
        <p:spPr>
          <a:xfrm>
            <a:off x="4653959" y="341026"/>
            <a:ext cx="4283926" cy="31490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pt-PT" sz="4400"/>
              <a:t>Best practices and tips for learning activities</a:t>
            </a:r>
            <a:endParaRPr sz="4400"/>
          </a:p>
        </p:txBody>
      </p:sp>
      <p:sp>
        <p:nvSpPr>
          <p:cNvPr id="218" name="Google Shape;218;p1"/>
          <p:cNvSpPr txBox="1"/>
          <p:nvPr>
            <p:ph idx="1" type="subTitle"/>
          </p:nvPr>
        </p:nvSpPr>
        <p:spPr>
          <a:xfrm>
            <a:off x="4653951" y="3464500"/>
            <a:ext cx="36480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PT"/>
              <a:t>D-Tasting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PT"/>
              <a:t>4 April 2022</a:t>
            </a:r>
            <a:endParaRPr/>
          </a:p>
        </p:txBody>
      </p:sp>
      <p:pic>
        <p:nvPicPr>
          <p:cNvPr id="219" name="Google Shape;2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822" y="4362763"/>
            <a:ext cx="1005406" cy="43043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"/>
          <p:cNvSpPr/>
          <p:nvPr/>
        </p:nvSpPr>
        <p:spPr>
          <a:xfrm>
            <a:off x="360615" y="903260"/>
            <a:ext cx="4001676" cy="29413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"/>
          <p:cNvSpPr txBox="1"/>
          <p:nvPr>
            <p:ph type="title"/>
          </p:nvPr>
        </p:nvSpPr>
        <p:spPr>
          <a:xfrm>
            <a:off x="311700" y="3651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PT"/>
              <a:t>Experiential Learning (FabLab): Challenges</a:t>
            </a:r>
            <a:endParaRPr/>
          </a:p>
        </p:txBody>
      </p:sp>
      <p:grpSp>
        <p:nvGrpSpPr>
          <p:cNvPr id="408" name="Google Shape;408;p10"/>
          <p:cNvGrpSpPr/>
          <p:nvPr/>
        </p:nvGrpSpPr>
        <p:grpSpPr>
          <a:xfrm>
            <a:off x="4899791" y="1980624"/>
            <a:ext cx="3572323" cy="591126"/>
            <a:chOff x="824065" y="1551753"/>
            <a:chExt cx="3572323" cy="591126"/>
          </a:xfrm>
        </p:grpSpPr>
        <p:sp>
          <p:nvSpPr>
            <p:cNvPr id="409" name="Google Shape;409;p10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1" name="Google Shape;411;p10"/>
            <p:cNvSpPr txBox="1"/>
            <p:nvPr/>
          </p:nvSpPr>
          <p:spPr>
            <a:xfrm>
              <a:off x="1514189" y="1701474"/>
              <a:ext cx="2861121" cy="29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68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313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Requires patience and guidance</a:t>
              </a:r>
              <a:endParaRPr/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929915" y="1656880"/>
              <a:ext cx="394468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75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01</a:t>
              </a:r>
              <a:endParaRPr/>
            </a:p>
          </p:txBody>
        </p:sp>
      </p:grpSp>
      <p:pic>
        <p:nvPicPr>
          <p:cNvPr id="413" name="Google Shape;41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855" y="1148316"/>
            <a:ext cx="3962551" cy="3962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4" name="Google Shape;414;p10"/>
          <p:cNvGrpSpPr/>
          <p:nvPr/>
        </p:nvGrpSpPr>
        <p:grpSpPr>
          <a:xfrm>
            <a:off x="4917822" y="2770977"/>
            <a:ext cx="3572323" cy="591126"/>
            <a:chOff x="824065" y="1551753"/>
            <a:chExt cx="3572323" cy="591126"/>
          </a:xfrm>
        </p:grpSpPr>
        <p:sp>
          <p:nvSpPr>
            <p:cNvPr id="415" name="Google Shape;415;p10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7" name="Google Shape;417;p10"/>
            <p:cNvSpPr txBox="1"/>
            <p:nvPr/>
          </p:nvSpPr>
          <p:spPr>
            <a:xfrm>
              <a:off x="1496158" y="1656880"/>
              <a:ext cx="2861121" cy="29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68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313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It is a very support-trainer process</a:t>
              </a:r>
              <a:endParaRPr/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929915" y="1656880"/>
              <a:ext cx="394467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75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02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"/>
          <p:cNvSpPr txBox="1"/>
          <p:nvPr>
            <p:ph type="title"/>
          </p:nvPr>
        </p:nvSpPr>
        <p:spPr>
          <a:xfrm>
            <a:off x="-248093" y="2327270"/>
            <a:ext cx="5110324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PT" sz="4800"/>
              <a:t>Learning </a:t>
            </a:r>
            <a:br>
              <a:rPr lang="pt-PT" sz="4800"/>
            </a:br>
            <a:r>
              <a:rPr lang="pt-PT" sz="4800"/>
              <a:t>formats</a:t>
            </a:r>
            <a:endParaRPr sz="4800"/>
          </a:p>
        </p:txBody>
      </p:sp>
      <p:sp>
        <p:nvSpPr>
          <p:cNvPr id="424" name="Google Shape;424;p11"/>
          <p:cNvSpPr txBox="1"/>
          <p:nvPr>
            <p:ph idx="2" type="title"/>
          </p:nvPr>
        </p:nvSpPr>
        <p:spPr>
          <a:xfrm>
            <a:off x="2779375" y="933731"/>
            <a:ext cx="14064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</a:pPr>
            <a:r>
              <a:rPr lang="pt-PT"/>
              <a:t>02</a:t>
            </a:r>
            <a:endParaRPr/>
          </a:p>
        </p:txBody>
      </p:sp>
      <p:pic>
        <p:nvPicPr>
          <p:cNvPr id="425" name="Google Shape;42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9809" y="1181640"/>
            <a:ext cx="3408177" cy="3408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12"/>
          <p:cNvPicPr preferRelativeResize="0"/>
          <p:nvPr/>
        </p:nvPicPr>
        <p:blipFill rotWithShape="1">
          <a:blip r:embed="rId3">
            <a:alphaModFix/>
          </a:blip>
          <a:srcRect b="0" l="0" r="58977" t="0"/>
          <a:stretch/>
        </p:blipFill>
        <p:spPr>
          <a:xfrm>
            <a:off x="1836357" y="655452"/>
            <a:ext cx="6121180" cy="372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10586" y="1304261"/>
            <a:ext cx="1047310" cy="121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493963" y="2625751"/>
            <a:ext cx="1214063" cy="1388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10586" y="1304261"/>
            <a:ext cx="1047310" cy="121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93963" y="2625751"/>
            <a:ext cx="1214063" cy="138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3"/>
          <p:cNvPicPr preferRelativeResize="0"/>
          <p:nvPr/>
        </p:nvPicPr>
        <p:blipFill rotWithShape="1">
          <a:blip r:embed="rId5">
            <a:alphaModFix/>
          </a:blip>
          <a:srcRect b="0" l="61656" r="0" t="0"/>
          <a:stretch/>
        </p:blipFill>
        <p:spPr>
          <a:xfrm>
            <a:off x="1466449" y="456560"/>
            <a:ext cx="6332320" cy="4122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4"/>
          <p:cNvSpPr txBox="1"/>
          <p:nvPr>
            <p:ph type="title"/>
          </p:nvPr>
        </p:nvSpPr>
        <p:spPr>
          <a:xfrm>
            <a:off x="-248093" y="2327270"/>
            <a:ext cx="5110324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PT" sz="4800"/>
              <a:t>Pratical </a:t>
            </a:r>
            <a:br>
              <a:rPr lang="pt-PT" sz="4800"/>
            </a:br>
            <a:r>
              <a:rPr lang="pt-PT" sz="4800"/>
              <a:t>examples</a:t>
            </a:r>
            <a:endParaRPr sz="4800"/>
          </a:p>
        </p:txBody>
      </p:sp>
      <p:sp>
        <p:nvSpPr>
          <p:cNvPr id="445" name="Google Shape;445;p14"/>
          <p:cNvSpPr txBox="1"/>
          <p:nvPr>
            <p:ph idx="2" type="title"/>
          </p:nvPr>
        </p:nvSpPr>
        <p:spPr>
          <a:xfrm>
            <a:off x="2779375" y="933731"/>
            <a:ext cx="14064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</a:pPr>
            <a:r>
              <a:rPr lang="pt-PT"/>
              <a:t>03</a:t>
            </a:r>
            <a:endParaRPr/>
          </a:p>
        </p:txBody>
      </p:sp>
      <p:pic>
        <p:nvPicPr>
          <p:cNvPr id="446" name="Google Shape;44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9809" y="1181640"/>
            <a:ext cx="3408177" cy="3408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5"/>
          <p:cNvSpPr txBox="1"/>
          <p:nvPr>
            <p:ph type="title"/>
          </p:nvPr>
        </p:nvSpPr>
        <p:spPr>
          <a:xfrm>
            <a:off x="311700" y="3651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PT"/>
              <a:t>Learning journey - Microlearning</a:t>
            </a:r>
            <a:endParaRPr/>
          </a:p>
        </p:txBody>
      </p:sp>
      <p:grpSp>
        <p:nvGrpSpPr>
          <p:cNvPr id="452" name="Google Shape;452;p15"/>
          <p:cNvGrpSpPr/>
          <p:nvPr/>
        </p:nvGrpSpPr>
        <p:grpSpPr>
          <a:xfrm>
            <a:off x="2154865" y="1290481"/>
            <a:ext cx="5049935" cy="3345459"/>
            <a:chOff x="942400" y="1226686"/>
            <a:chExt cx="4865081" cy="3345459"/>
          </a:xfrm>
        </p:grpSpPr>
        <p:sp>
          <p:nvSpPr>
            <p:cNvPr id="453" name="Google Shape;453;p15"/>
            <p:cNvSpPr/>
            <p:nvPr/>
          </p:nvSpPr>
          <p:spPr>
            <a:xfrm>
              <a:off x="3760877" y="1226686"/>
              <a:ext cx="1789513" cy="1651844"/>
            </a:xfrm>
            <a:prstGeom prst="uturnArrow">
              <a:avLst>
                <a:gd fmla="val 20076" name="adj1"/>
                <a:gd fmla="val 19764" name="adj2"/>
                <a:gd fmla="val 23347" name="adj3"/>
                <a:gd fmla="val 49304" name="adj4"/>
                <a:gd fmla="val 99251" name="adj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4200681" y="1670004"/>
              <a:ext cx="740856" cy="740855"/>
            </a:xfrm>
            <a:custGeom>
              <a:rect b="b" l="l" r="r" t="t"/>
              <a:pathLst>
                <a:path extrusionOk="0" h="905504" w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18475" lIns="137100" spcFirstLastPara="1" rIns="118475" wrap="square" tIns="137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99" u="none" cap="none" strike="noStrik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 flipH="1" rot="10800000">
              <a:off x="2486155" y="2501231"/>
              <a:ext cx="1789513" cy="1651844"/>
            </a:xfrm>
            <a:prstGeom prst="uturnArrow">
              <a:avLst>
                <a:gd fmla="val 20076" name="adj1"/>
                <a:gd fmla="val 19764" name="adj2"/>
                <a:gd fmla="val 23347" name="adj3"/>
                <a:gd fmla="val 49304" name="adj4"/>
                <a:gd fmla="val 99251" name="adj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 flipH="1" rot="10800000">
              <a:off x="2929800" y="2968902"/>
              <a:ext cx="740856" cy="740855"/>
            </a:xfrm>
            <a:custGeom>
              <a:rect b="b" l="l" r="r" t="t"/>
              <a:pathLst>
                <a:path extrusionOk="0" h="905504" w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18475" lIns="137100" spcFirstLastPara="1" rIns="118475" wrap="square" tIns="137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99" u="none" cap="none" strike="noStrik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1211431" y="1226687"/>
              <a:ext cx="1789513" cy="1651844"/>
            </a:xfrm>
            <a:prstGeom prst="uturnArrow">
              <a:avLst>
                <a:gd fmla="val 20076" name="adj1"/>
                <a:gd fmla="val 19764" name="adj2"/>
                <a:gd fmla="val 23347" name="adj3"/>
                <a:gd fmla="val 49304" name="adj4"/>
                <a:gd fmla="val 99251" name="adj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655079" y="1670004"/>
              <a:ext cx="740856" cy="740855"/>
            </a:xfrm>
            <a:custGeom>
              <a:rect b="b" l="l" r="r" t="t"/>
              <a:pathLst>
                <a:path extrusionOk="0" h="905504" w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18475" lIns="137100" spcFirstLastPara="1" rIns="118475" wrap="square" tIns="137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99" u="none" cap="none" strike="noStrik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822566" y="1792286"/>
              <a:ext cx="40588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30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3108872" y="3082066"/>
              <a:ext cx="40588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30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i="0" sz="3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4369060" y="1783922"/>
              <a:ext cx="40588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30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i="0" sz="3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4176221" y="2490806"/>
              <a:ext cx="84042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14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Exercise</a:t>
              </a: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1438587" y="2533141"/>
              <a:ext cx="11192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14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Storytelling</a:t>
              </a: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2443994" y="4264368"/>
              <a:ext cx="170987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1400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Experiential activity</a:t>
              </a: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4941538" y="2936323"/>
              <a:ext cx="865943" cy="3520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1687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FINISH</a:t>
              </a: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942400" y="3001681"/>
              <a:ext cx="870752" cy="3520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1687" u="none" cap="none" strike="noStrike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START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6"/>
          <p:cNvSpPr txBox="1"/>
          <p:nvPr>
            <p:ph type="title"/>
          </p:nvPr>
        </p:nvSpPr>
        <p:spPr>
          <a:xfrm>
            <a:off x="472685" y="2019621"/>
            <a:ext cx="3737700" cy="17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6000"/>
              <a:buNone/>
            </a:pPr>
            <a:r>
              <a:rPr lang="pt-PT"/>
              <a:t>Course Delivery </a:t>
            </a:r>
            <a:endParaRPr/>
          </a:p>
        </p:txBody>
      </p:sp>
      <p:sp>
        <p:nvSpPr>
          <p:cNvPr id="472" name="Google Shape;472;p16"/>
          <p:cNvSpPr txBox="1"/>
          <p:nvPr>
            <p:ph idx="2" type="title"/>
          </p:nvPr>
        </p:nvSpPr>
        <p:spPr>
          <a:xfrm>
            <a:off x="2779375" y="695558"/>
            <a:ext cx="14064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pt-PT"/>
              <a:t>04</a:t>
            </a:r>
            <a:endParaRPr/>
          </a:p>
        </p:txBody>
      </p:sp>
      <p:grpSp>
        <p:nvGrpSpPr>
          <p:cNvPr id="473" name="Google Shape;473;p16"/>
          <p:cNvGrpSpPr/>
          <p:nvPr/>
        </p:nvGrpSpPr>
        <p:grpSpPr>
          <a:xfrm>
            <a:off x="4779715" y="1120140"/>
            <a:ext cx="3474720" cy="3055793"/>
            <a:chOff x="1291500" y="674200"/>
            <a:chExt cx="5005675" cy="4501300"/>
          </a:xfrm>
        </p:grpSpPr>
        <p:sp>
          <p:nvSpPr>
            <p:cNvPr id="474" name="Google Shape;474;p16"/>
            <p:cNvSpPr/>
            <p:nvPr/>
          </p:nvSpPr>
          <p:spPr>
            <a:xfrm>
              <a:off x="1291500" y="2349025"/>
              <a:ext cx="5005675" cy="2826475"/>
            </a:xfrm>
            <a:custGeom>
              <a:rect b="b" l="l" r="r" t="t"/>
              <a:pathLst>
                <a:path extrusionOk="0" h="113059" w="200227">
                  <a:moveTo>
                    <a:pt x="100126" y="1"/>
                  </a:moveTo>
                  <a:cubicBezTo>
                    <a:pt x="44837" y="1"/>
                    <a:pt x="0" y="25314"/>
                    <a:pt x="0" y="56542"/>
                  </a:cubicBezTo>
                  <a:cubicBezTo>
                    <a:pt x="0" y="87745"/>
                    <a:pt x="44837" y="113059"/>
                    <a:pt x="100126" y="113059"/>
                  </a:cubicBezTo>
                  <a:cubicBezTo>
                    <a:pt x="155414" y="113059"/>
                    <a:pt x="200227" y="87745"/>
                    <a:pt x="200227" y="56542"/>
                  </a:cubicBezTo>
                  <a:cubicBezTo>
                    <a:pt x="200227" y="25314"/>
                    <a:pt x="155414" y="1"/>
                    <a:pt x="1001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1291500" y="2478100"/>
              <a:ext cx="5005675" cy="2697400"/>
            </a:xfrm>
            <a:custGeom>
              <a:rect b="b" l="l" r="r" t="t"/>
              <a:pathLst>
                <a:path extrusionOk="0" h="107896" w="200227">
                  <a:moveTo>
                    <a:pt x="21379" y="16442"/>
                  </a:moveTo>
                  <a:cubicBezTo>
                    <a:pt x="17118" y="19499"/>
                    <a:pt x="13409" y="22833"/>
                    <a:pt x="10326" y="26341"/>
                  </a:cubicBezTo>
                  <a:cubicBezTo>
                    <a:pt x="13659" y="27269"/>
                    <a:pt x="17168" y="30251"/>
                    <a:pt x="19524" y="33785"/>
                  </a:cubicBezTo>
                  <a:cubicBezTo>
                    <a:pt x="20201" y="34813"/>
                    <a:pt x="20827" y="35966"/>
                    <a:pt x="21379" y="37169"/>
                  </a:cubicBezTo>
                  <a:lnTo>
                    <a:pt x="21379" y="16442"/>
                  </a:lnTo>
                  <a:close/>
                  <a:moveTo>
                    <a:pt x="70527" y="38597"/>
                  </a:moveTo>
                  <a:lnTo>
                    <a:pt x="63760" y="42482"/>
                  </a:lnTo>
                  <a:lnTo>
                    <a:pt x="63760" y="60577"/>
                  </a:lnTo>
                  <a:lnTo>
                    <a:pt x="65289" y="61454"/>
                  </a:lnTo>
                  <a:lnTo>
                    <a:pt x="68522" y="59575"/>
                  </a:lnTo>
                  <a:lnTo>
                    <a:pt x="68371" y="57219"/>
                  </a:lnTo>
                  <a:cubicBezTo>
                    <a:pt x="68371" y="57068"/>
                    <a:pt x="68396" y="56943"/>
                    <a:pt x="68472" y="56818"/>
                  </a:cubicBezTo>
                  <a:cubicBezTo>
                    <a:pt x="68522" y="56693"/>
                    <a:pt x="68622" y="56592"/>
                    <a:pt x="68722" y="56517"/>
                  </a:cubicBezTo>
                  <a:lnTo>
                    <a:pt x="68848" y="56467"/>
                  </a:lnTo>
                  <a:lnTo>
                    <a:pt x="67344" y="55590"/>
                  </a:lnTo>
                  <a:cubicBezTo>
                    <a:pt x="67068" y="55490"/>
                    <a:pt x="66918" y="55189"/>
                    <a:pt x="67018" y="54913"/>
                  </a:cubicBezTo>
                  <a:cubicBezTo>
                    <a:pt x="67068" y="54763"/>
                    <a:pt x="67193" y="54637"/>
                    <a:pt x="67344" y="54587"/>
                  </a:cubicBezTo>
                  <a:lnTo>
                    <a:pt x="70527" y="52758"/>
                  </a:lnTo>
                  <a:lnTo>
                    <a:pt x="70527" y="38597"/>
                  </a:lnTo>
                  <a:close/>
                  <a:moveTo>
                    <a:pt x="63635" y="63961"/>
                  </a:moveTo>
                  <a:lnTo>
                    <a:pt x="62206" y="64788"/>
                  </a:lnTo>
                  <a:lnTo>
                    <a:pt x="64236" y="65966"/>
                  </a:lnTo>
                  <a:lnTo>
                    <a:pt x="64236" y="65966"/>
                  </a:lnTo>
                  <a:lnTo>
                    <a:pt x="63635" y="63961"/>
                  </a:lnTo>
                  <a:close/>
                  <a:moveTo>
                    <a:pt x="141956" y="0"/>
                  </a:moveTo>
                  <a:lnTo>
                    <a:pt x="141956" y="4261"/>
                  </a:lnTo>
                  <a:lnTo>
                    <a:pt x="144111" y="5514"/>
                  </a:lnTo>
                  <a:cubicBezTo>
                    <a:pt x="144337" y="5589"/>
                    <a:pt x="144437" y="5815"/>
                    <a:pt x="144362" y="6041"/>
                  </a:cubicBezTo>
                  <a:cubicBezTo>
                    <a:pt x="144337" y="6166"/>
                    <a:pt x="144236" y="6266"/>
                    <a:pt x="144111" y="6316"/>
                  </a:cubicBezTo>
                  <a:lnTo>
                    <a:pt x="127018" y="16191"/>
                  </a:lnTo>
                  <a:cubicBezTo>
                    <a:pt x="126793" y="16291"/>
                    <a:pt x="126567" y="16341"/>
                    <a:pt x="126317" y="16341"/>
                  </a:cubicBezTo>
                  <a:cubicBezTo>
                    <a:pt x="126091" y="16341"/>
                    <a:pt x="125865" y="16291"/>
                    <a:pt x="125640" y="16191"/>
                  </a:cubicBezTo>
                  <a:lnTo>
                    <a:pt x="117494" y="11479"/>
                  </a:lnTo>
                  <a:lnTo>
                    <a:pt x="103484" y="19575"/>
                  </a:lnTo>
                  <a:lnTo>
                    <a:pt x="103484" y="38171"/>
                  </a:lnTo>
                  <a:lnTo>
                    <a:pt x="105189" y="39149"/>
                  </a:lnTo>
                  <a:cubicBezTo>
                    <a:pt x="105464" y="39249"/>
                    <a:pt x="105615" y="39550"/>
                    <a:pt x="105514" y="39825"/>
                  </a:cubicBezTo>
                  <a:cubicBezTo>
                    <a:pt x="105464" y="39976"/>
                    <a:pt x="105339" y="40101"/>
                    <a:pt x="105189" y="40151"/>
                  </a:cubicBezTo>
                  <a:lnTo>
                    <a:pt x="87544" y="50352"/>
                  </a:lnTo>
                  <a:lnTo>
                    <a:pt x="87595" y="51028"/>
                  </a:lnTo>
                  <a:lnTo>
                    <a:pt x="90201" y="52557"/>
                  </a:lnTo>
                  <a:lnTo>
                    <a:pt x="93384" y="50728"/>
                  </a:lnTo>
                  <a:cubicBezTo>
                    <a:pt x="93509" y="50652"/>
                    <a:pt x="93660" y="50627"/>
                    <a:pt x="93785" y="50627"/>
                  </a:cubicBezTo>
                  <a:cubicBezTo>
                    <a:pt x="93910" y="50627"/>
                    <a:pt x="94061" y="50652"/>
                    <a:pt x="94186" y="50728"/>
                  </a:cubicBezTo>
                  <a:cubicBezTo>
                    <a:pt x="94387" y="50853"/>
                    <a:pt x="94512" y="51053"/>
                    <a:pt x="94562" y="51304"/>
                  </a:cubicBezTo>
                  <a:cubicBezTo>
                    <a:pt x="94587" y="51329"/>
                    <a:pt x="94587" y="51379"/>
                    <a:pt x="94587" y="51429"/>
                  </a:cubicBezTo>
                  <a:lnTo>
                    <a:pt x="94838" y="55239"/>
                  </a:lnTo>
                  <a:lnTo>
                    <a:pt x="97394" y="56718"/>
                  </a:lnTo>
                  <a:lnTo>
                    <a:pt x="100627" y="54888"/>
                  </a:lnTo>
                  <a:cubicBezTo>
                    <a:pt x="100753" y="54813"/>
                    <a:pt x="100878" y="54788"/>
                    <a:pt x="101003" y="54788"/>
                  </a:cubicBezTo>
                  <a:cubicBezTo>
                    <a:pt x="101154" y="54788"/>
                    <a:pt x="101279" y="54813"/>
                    <a:pt x="101404" y="54888"/>
                  </a:cubicBezTo>
                  <a:cubicBezTo>
                    <a:pt x="101605" y="55013"/>
                    <a:pt x="101730" y="55214"/>
                    <a:pt x="101805" y="55414"/>
                  </a:cubicBezTo>
                  <a:cubicBezTo>
                    <a:pt x="101830" y="55464"/>
                    <a:pt x="101855" y="55540"/>
                    <a:pt x="101855" y="55615"/>
                  </a:cubicBezTo>
                  <a:lnTo>
                    <a:pt x="102081" y="59449"/>
                  </a:lnTo>
                  <a:lnTo>
                    <a:pt x="108798" y="63359"/>
                  </a:lnTo>
                  <a:lnTo>
                    <a:pt x="108798" y="65540"/>
                  </a:lnTo>
                  <a:lnTo>
                    <a:pt x="110527" y="64537"/>
                  </a:lnTo>
                  <a:lnTo>
                    <a:pt x="108823" y="72131"/>
                  </a:lnTo>
                  <a:lnTo>
                    <a:pt x="108823" y="86417"/>
                  </a:lnTo>
                  <a:lnTo>
                    <a:pt x="111229" y="87821"/>
                  </a:lnTo>
                  <a:cubicBezTo>
                    <a:pt x="111479" y="87896"/>
                    <a:pt x="111630" y="88196"/>
                    <a:pt x="111555" y="88447"/>
                  </a:cubicBezTo>
                  <a:cubicBezTo>
                    <a:pt x="111504" y="88597"/>
                    <a:pt x="111379" y="88723"/>
                    <a:pt x="111229" y="88773"/>
                  </a:cubicBezTo>
                  <a:lnTo>
                    <a:pt x="89675" y="101304"/>
                  </a:lnTo>
                  <a:cubicBezTo>
                    <a:pt x="89424" y="101430"/>
                    <a:pt x="89123" y="101505"/>
                    <a:pt x="88848" y="101505"/>
                  </a:cubicBezTo>
                  <a:cubicBezTo>
                    <a:pt x="88547" y="101505"/>
                    <a:pt x="88271" y="101430"/>
                    <a:pt x="87996" y="101304"/>
                  </a:cubicBezTo>
                  <a:lnTo>
                    <a:pt x="62532" y="86592"/>
                  </a:lnTo>
                  <a:cubicBezTo>
                    <a:pt x="62281" y="86517"/>
                    <a:pt x="62131" y="86216"/>
                    <a:pt x="62206" y="85966"/>
                  </a:cubicBezTo>
                  <a:cubicBezTo>
                    <a:pt x="62256" y="85790"/>
                    <a:pt x="62381" y="85690"/>
                    <a:pt x="62532" y="85640"/>
                  </a:cubicBezTo>
                  <a:lnTo>
                    <a:pt x="65640" y="83836"/>
                  </a:lnTo>
                  <a:lnTo>
                    <a:pt x="65640" y="70627"/>
                  </a:lnTo>
                  <a:lnTo>
                    <a:pt x="61655" y="65114"/>
                  </a:lnTo>
                  <a:lnTo>
                    <a:pt x="36918" y="79399"/>
                  </a:lnTo>
                  <a:cubicBezTo>
                    <a:pt x="36667" y="79525"/>
                    <a:pt x="36366" y="79600"/>
                    <a:pt x="36091" y="79600"/>
                  </a:cubicBezTo>
                  <a:cubicBezTo>
                    <a:pt x="35790" y="79600"/>
                    <a:pt x="35489" y="79525"/>
                    <a:pt x="35238" y="79399"/>
                  </a:cubicBezTo>
                  <a:lnTo>
                    <a:pt x="30476" y="76643"/>
                  </a:lnTo>
                  <a:cubicBezTo>
                    <a:pt x="30226" y="76567"/>
                    <a:pt x="30075" y="76267"/>
                    <a:pt x="30151" y="75991"/>
                  </a:cubicBezTo>
                  <a:cubicBezTo>
                    <a:pt x="30201" y="75840"/>
                    <a:pt x="30326" y="75715"/>
                    <a:pt x="30476" y="75665"/>
                  </a:cubicBezTo>
                  <a:lnTo>
                    <a:pt x="34436" y="73384"/>
                  </a:lnTo>
                  <a:lnTo>
                    <a:pt x="34436" y="59424"/>
                  </a:lnTo>
                  <a:lnTo>
                    <a:pt x="23985" y="65464"/>
                  </a:lnTo>
                  <a:cubicBezTo>
                    <a:pt x="23735" y="65590"/>
                    <a:pt x="23434" y="65665"/>
                    <a:pt x="23133" y="65665"/>
                  </a:cubicBezTo>
                  <a:cubicBezTo>
                    <a:pt x="22832" y="65665"/>
                    <a:pt x="22557" y="65590"/>
                    <a:pt x="22281" y="65464"/>
                  </a:cubicBezTo>
                  <a:lnTo>
                    <a:pt x="14336" y="60853"/>
                  </a:lnTo>
                  <a:cubicBezTo>
                    <a:pt x="14060" y="60778"/>
                    <a:pt x="13935" y="60477"/>
                    <a:pt x="14010" y="60201"/>
                  </a:cubicBezTo>
                  <a:cubicBezTo>
                    <a:pt x="14060" y="60051"/>
                    <a:pt x="14186" y="59926"/>
                    <a:pt x="14336" y="59875"/>
                  </a:cubicBezTo>
                  <a:lnTo>
                    <a:pt x="21379" y="55790"/>
                  </a:lnTo>
                  <a:lnTo>
                    <a:pt x="21379" y="53885"/>
                  </a:lnTo>
                  <a:lnTo>
                    <a:pt x="19424" y="49875"/>
                  </a:lnTo>
                  <a:cubicBezTo>
                    <a:pt x="17920" y="44086"/>
                    <a:pt x="11454" y="39399"/>
                    <a:pt x="7193" y="35765"/>
                  </a:cubicBezTo>
                  <a:cubicBezTo>
                    <a:pt x="6341" y="35013"/>
                    <a:pt x="5664" y="34236"/>
                    <a:pt x="5138" y="33434"/>
                  </a:cubicBezTo>
                  <a:cubicBezTo>
                    <a:pt x="1805" y="39073"/>
                    <a:pt x="0" y="45088"/>
                    <a:pt x="0" y="51379"/>
                  </a:cubicBezTo>
                  <a:cubicBezTo>
                    <a:pt x="0" y="82582"/>
                    <a:pt x="44837" y="107896"/>
                    <a:pt x="100126" y="107896"/>
                  </a:cubicBezTo>
                  <a:cubicBezTo>
                    <a:pt x="155414" y="107896"/>
                    <a:pt x="200227" y="82582"/>
                    <a:pt x="200227" y="51379"/>
                  </a:cubicBezTo>
                  <a:cubicBezTo>
                    <a:pt x="200227" y="38271"/>
                    <a:pt x="192332" y="26216"/>
                    <a:pt x="179099" y="16617"/>
                  </a:cubicBezTo>
                  <a:lnTo>
                    <a:pt x="179099" y="16617"/>
                  </a:lnTo>
                  <a:cubicBezTo>
                    <a:pt x="179450" y="17695"/>
                    <a:pt x="179776" y="18898"/>
                    <a:pt x="179901" y="20151"/>
                  </a:cubicBezTo>
                  <a:cubicBezTo>
                    <a:pt x="179876" y="20201"/>
                    <a:pt x="179876" y="20226"/>
                    <a:pt x="179851" y="20276"/>
                  </a:cubicBezTo>
                  <a:cubicBezTo>
                    <a:pt x="180026" y="21404"/>
                    <a:pt x="180151" y="22808"/>
                    <a:pt x="180202" y="24562"/>
                  </a:cubicBezTo>
                  <a:cubicBezTo>
                    <a:pt x="180302" y="29023"/>
                    <a:pt x="180302" y="41304"/>
                    <a:pt x="180302" y="41304"/>
                  </a:cubicBezTo>
                  <a:cubicBezTo>
                    <a:pt x="182357" y="42582"/>
                    <a:pt x="182984" y="43936"/>
                    <a:pt x="183961" y="46442"/>
                  </a:cubicBezTo>
                  <a:cubicBezTo>
                    <a:pt x="184563" y="48021"/>
                    <a:pt x="186167" y="52958"/>
                    <a:pt x="186618" y="54412"/>
                  </a:cubicBezTo>
                  <a:cubicBezTo>
                    <a:pt x="184888" y="54888"/>
                    <a:pt x="183309" y="56367"/>
                    <a:pt x="183309" y="56367"/>
                  </a:cubicBezTo>
                  <a:cubicBezTo>
                    <a:pt x="183309" y="56367"/>
                    <a:pt x="174713" y="43535"/>
                    <a:pt x="174462" y="42532"/>
                  </a:cubicBezTo>
                  <a:cubicBezTo>
                    <a:pt x="174187" y="41504"/>
                    <a:pt x="172557" y="31028"/>
                    <a:pt x="172557" y="31028"/>
                  </a:cubicBezTo>
                  <a:lnTo>
                    <a:pt x="169199" y="43384"/>
                  </a:lnTo>
                  <a:cubicBezTo>
                    <a:pt x="169400" y="44537"/>
                    <a:pt x="169500" y="45690"/>
                    <a:pt x="169500" y="46843"/>
                  </a:cubicBezTo>
                  <a:cubicBezTo>
                    <a:pt x="169475" y="48898"/>
                    <a:pt x="169249" y="50928"/>
                    <a:pt x="168823" y="52908"/>
                  </a:cubicBezTo>
                  <a:cubicBezTo>
                    <a:pt x="168347" y="55114"/>
                    <a:pt x="167996" y="57244"/>
                    <a:pt x="167745" y="58823"/>
                  </a:cubicBezTo>
                  <a:cubicBezTo>
                    <a:pt x="169675" y="58597"/>
                    <a:pt x="171755" y="58472"/>
                    <a:pt x="173911" y="58472"/>
                  </a:cubicBezTo>
                  <a:cubicBezTo>
                    <a:pt x="178197" y="58472"/>
                    <a:pt x="182156" y="58948"/>
                    <a:pt x="185390" y="59750"/>
                  </a:cubicBezTo>
                  <a:cubicBezTo>
                    <a:pt x="185365" y="59700"/>
                    <a:pt x="185339" y="59650"/>
                    <a:pt x="185314" y="59600"/>
                  </a:cubicBezTo>
                  <a:cubicBezTo>
                    <a:pt x="185139" y="59324"/>
                    <a:pt x="185039" y="58998"/>
                    <a:pt x="184989" y="58647"/>
                  </a:cubicBezTo>
                  <a:cubicBezTo>
                    <a:pt x="185039" y="58397"/>
                    <a:pt x="185139" y="58171"/>
                    <a:pt x="185289" y="57996"/>
                  </a:cubicBezTo>
                  <a:cubicBezTo>
                    <a:pt x="185440" y="57770"/>
                    <a:pt x="185590" y="57595"/>
                    <a:pt x="185791" y="57444"/>
                  </a:cubicBezTo>
                  <a:cubicBezTo>
                    <a:pt x="186217" y="57119"/>
                    <a:pt x="186693" y="56868"/>
                    <a:pt x="187219" y="56743"/>
                  </a:cubicBezTo>
                  <a:cubicBezTo>
                    <a:pt x="187269" y="56743"/>
                    <a:pt x="187319" y="56718"/>
                    <a:pt x="187370" y="56718"/>
                  </a:cubicBezTo>
                  <a:cubicBezTo>
                    <a:pt x="187420" y="56718"/>
                    <a:pt x="187495" y="56743"/>
                    <a:pt x="187545" y="56743"/>
                  </a:cubicBezTo>
                  <a:cubicBezTo>
                    <a:pt x="187695" y="56793"/>
                    <a:pt x="187796" y="56968"/>
                    <a:pt x="187896" y="57094"/>
                  </a:cubicBezTo>
                  <a:cubicBezTo>
                    <a:pt x="188172" y="57369"/>
                    <a:pt x="188472" y="57595"/>
                    <a:pt x="188798" y="57770"/>
                  </a:cubicBezTo>
                  <a:cubicBezTo>
                    <a:pt x="189149" y="57946"/>
                    <a:pt x="189425" y="58246"/>
                    <a:pt x="189550" y="58597"/>
                  </a:cubicBezTo>
                  <a:lnTo>
                    <a:pt x="189575" y="58698"/>
                  </a:lnTo>
                  <a:cubicBezTo>
                    <a:pt x="189600" y="58723"/>
                    <a:pt x="189600" y="58773"/>
                    <a:pt x="189600" y="58823"/>
                  </a:cubicBezTo>
                  <a:cubicBezTo>
                    <a:pt x="189725" y="58848"/>
                    <a:pt x="189851" y="58873"/>
                    <a:pt x="189976" y="58898"/>
                  </a:cubicBezTo>
                  <a:cubicBezTo>
                    <a:pt x="190152" y="58973"/>
                    <a:pt x="190227" y="59249"/>
                    <a:pt x="190227" y="59625"/>
                  </a:cubicBezTo>
                  <a:cubicBezTo>
                    <a:pt x="190227" y="60026"/>
                    <a:pt x="190152" y="60552"/>
                    <a:pt x="190026" y="61079"/>
                  </a:cubicBezTo>
                  <a:cubicBezTo>
                    <a:pt x="190001" y="61154"/>
                    <a:pt x="189976" y="61229"/>
                    <a:pt x="189951" y="61304"/>
                  </a:cubicBezTo>
                  <a:cubicBezTo>
                    <a:pt x="192207" y="62407"/>
                    <a:pt x="193535" y="63735"/>
                    <a:pt x="193535" y="65164"/>
                  </a:cubicBezTo>
                  <a:cubicBezTo>
                    <a:pt x="193535" y="68848"/>
                    <a:pt x="184763" y="71856"/>
                    <a:pt x="173911" y="71856"/>
                  </a:cubicBezTo>
                  <a:cubicBezTo>
                    <a:pt x="163059" y="71856"/>
                    <a:pt x="154287" y="68848"/>
                    <a:pt x="154287" y="65164"/>
                  </a:cubicBezTo>
                  <a:cubicBezTo>
                    <a:pt x="154287" y="62758"/>
                    <a:pt x="158046" y="60627"/>
                    <a:pt x="163685" y="59449"/>
                  </a:cubicBezTo>
                  <a:cubicBezTo>
                    <a:pt x="163560" y="56166"/>
                    <a:pt x="163259" y="49023"/>
                    <a:pt x="163159" y="47018"/>
                  </a:cubicBezTo>
                  <a:cubicBezTo>
                    <a:pt x="163034" y="44387"/>
                    <a:pt x="162933" y="43209"/>
                    <a:pt x="163084" y="41479"/>
                  </a:cubicBezTo>
                  <a:cubicBezTo>
                    <a:pt x="163284" y="39124"/>
                    <a:pt x="163410" y="36667"/>
                    <a:pt x="163861" y="31555"/>
                  </a:cubicBezTo>
                  <a:cubicBezTo>
                    <a:pt x="164086" y="29098"/>
                    <a:pt x="164412" y="25113"/>
                    <a:pt x="164688" y="22006"/>
                  </a:cubicBezTo>
                  <a:cubicBezTo>
                    <a:pt x="164663" y="21830"/>
                    <a:pt x="164638" y="21630"/>
                    <a:pt x="164638" y="21404"/>
                  </a:cubicBezTo>
                  <a:cubicBezTo>
                    <a:pt x="164638" y="21279"/>
                    <a:pt x="164638" y="21128"/>
                    <a:pt x="164663" y="20978"/>
                  </a:cubicBezTo>
                  <a:cubicBezTo>
                    <a:pt x="164813" y="18747"/>
                    <a:pt x="164963" y="16517"/>
                    <a:pt x="165114" y="14286"/>
                  </a:cubicBezTo>
                  <a:cubicBezTo>
                    <a:pt x="165214" y="12783"/>
                    <a:pt x="165389" y="10101"/>
                    <a:pt x="165389" y="10101"/>
                  </a:cubicBezTo>
                  <a:cubicBezTo>
                    <a:pt x="165189" y="9950"/>
                    <a:pt x="165014" y="9750"/>
                    <a:pt x="164838" y="9549"/>
                  </a:cubicBezTo>
                  <a:lnTo>
                    <a:pt x="143911" y="24111"/>
                  </a:lnTo>
                  <a:lnTo>
                    <a:pt x="143886" y="24111"/>
                  </a:lnTo>
                  <a:lnTo>
                    <a:pt x="138572" y="25640"/>
                  </a:lnTo>
                  <a:lnTo>
                    <a:pt x="154161" y="34662"/>
                  </a:lnTo>
                  <a:lnTo>
                    <a:pt x="154161" y="49575"/>
                  </a:lnTo>
                  <a:lnTo>
                    <a:pt x="156367" y="50853"/>
                  </a:lnTo>
                  <a:cubicBezTo>
                    <a:pt x="156492" y="50903"/>
                    <a:pt x="156567" y="51053"/>
                    <a:pt x="156517" y="51204"/>
                  </a:cubicBezTo>
                  <a:cubicBezTo>
                    <a:pt x="156492" y="51279"/>
                    <a:pt x="156442" y="51329"/>
                    <a:pt x="156367" y="51354"/>
                  </a:cubicBezTo>
                  <a:lnTo>
                    <a:pt x="137444" y="62282"/>
                  </a:lnTo>
                  <a:cubicBezTo>
                    <a:pt x="137319" y="62332"/>
                    <a:pt x="137169" y="62382"/>
                    <a:pt x="137018" y="62382"/>
                  </a:cubicBezTo>
                  <a:cubicBezTo>
                    <a:pt x="136868" y="62382"/>
                    <a:pt x="136743" y="62332"/>
                    <a:pt x="136592" y="62282"/>
                  </a:cubicBezTo>
                  <a:lnTo>
                    <a:pt x="108923" y="46266"/>
                  </a:lnTo>
                  <a:cubicBezTo>
                    <a:pt x="108798" y="46216"/>
                    <a:pt x="108723" y="46066"/>
                    <a:pt x="108773" y="45941"/>
                  </a:cubicBezTo>
                  <a:cubicBezTo>
                    <a:pt x="108798" y="45865"/>
                    <a:pt x="108848" y="45790"/>
                    <a:pt x="108923" y="45765"/>
                  </a:cubicBezTo>
                  <a:lnTo>
                    <a:pt x="111129" y="44487"/>
                  </a:lnTo>
                  <a:lnTo>
                    <a:pt x="111129" y="30126"/>
                  </a:lnTo>
                  <a:lnTo>
                    <a:pt x="128748" y="19976"/>
                  </a:lnTo>
                  <a:lnTo>
                    <a:pt x="134036" y="23033"/>
                  </a:lnTo>
                  <a:lnTo>
                    <a:pt x="138773" y="16617"/>
                  </a:lnTo>
                  <a:cubicBezTo>
                    <a:pt x="138798" y="16617"/>
                    <a:pt x="138798" y="16617"/>
                    <a:pt x="138798" y="16592"/>
                  </a:cubicBezTo>
                  <a:lnTo>
                    <a:pt x="156166" y="4512"/>
                  </a:lnTo>
                  <a:cubicBezTo>
                    <a:pt x="151680" y="2808"/>
                    <a:pt x="146918" y="1279"/>
                    <a:pt x="1419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4009550" y="3346850"/>
              <a:ext cx="1196150" cy="690650"/>
            </a:xfrm>
            <a:custGeom>
              <a:rect b="b" l="l" r="r" t="t"/>
              <a:pathLst>
                <a:path extrusionOk="0" h="27626" w="47846">
                  <a:moveTo>
                    <a:pt x="19546" y="0"/>
                  </a:moveTo>
                  <a:cubicBezTo>
                    <a:pt x="19405" y="0"/>
                    <a:pt x="19261" y="38"/>
                    <a:pt x="19123" y="113"/>
                  </a:cubicBezTo>
                  <a:lnTo>
                    <a:pt x="201" y="11015"/>
                  </a:lnTo>
                  <a:cubicBezTo>
                    <a:pt x="126" y="11040"/>
                    <a:pt x="76" y="11115"/>
                    <a:pt x="51" y="11191"/>
                  </a:cubicBezTo>
                  <a:cubicBezTo>
                    <a:pt x="1" y="11316"/>
                    <a:pt x="76" y="11466"/>
                    <a:pt x="201" y="11516"/>
                  </a:cubicBezTo>
                  <a:lnTo>
                    <a:pt x="27870" y="27532"/>
                  </a:lnTo>
                  <a:cubicBezTo>
                    <a:pt x="28008" y="27594"/>
                    <a:pt x="28159" y="27626"/>
                    <a:pt x="28306" y="27626"/>
                  </a:cubicBezTo>
                  <a:cubicBezTo>
                    <a:pt x="28453" y="27626"/>
                    <a:pt x="28597" y="27594"/>
                    <a:pt x="28722" y="27532"/>
                  </a:cubicBezTo>
                  <a:lnTo>
                    <a:pt x="47645" y="16604"/>
                  </a:lnTo>
                  <a:cubicBezTo>
                    <a:pt x="47720" y="16579"/>
                    <a:pt x="47770" y="16529"/>
                    <a:pt x="47795" y="16454"/>
                  </a:cubicBezTo>
                  <a:cubicBezTo>
                    <a:pt x="47845" y="16303"/>
                    <a:pt x="47770" y="16153"/>
                    <a:pt x="47645" y="16103"/>
                  </a:cubicBezTo>
                  <a:lnTo>
                    <a:pt x="19950" y="113"/>
                  </a:lnTo>
                  <a:cubicBezTo>
                    <a:pt x="19825" y="38"/>
                    <a:pt x="19687" y="0"/>
                    <a:pt x="19546" y="0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1639875" y="2578200"/>
              <a:ext cx="2672325" cy="1541225"/>
            </a:xfrm>
            <a:custGeom>
              <a:rect b="b" l="l" r="r" t="t"/>
              <a:pathLst>
                <a:path extrusionOk="0" h="61649" w="106893">
                  <a:moveTo>
                    <a:pt x="97682" y="0"/>
                  </a:moveTo>
                  <a:cubicBezTo>
                    <a:pt x="97388" y="0"/>
                    <a:pt x="97093" y="69"/>
                    <a:pt x="96818" y="207"/>
                  </a:cubicBezTo>
                  <a:lnTo>
                    <a:pt x="401" y="55871"/>
                  </a:lnTo>
                  <a:cubicBezTo>
                    <a:pt x="251" y="55922"/>
                    <a:pt x="125" y="56047"/>
                    <a:pt x="75" y="56197"/>
                  </a:cubicBezTo>
                  <a:cubicBezTo>
                    <a:pt x="0" y="56473"/>
                    <a:pt x="125" y="56774"/>
                    <a:pt x="401" y="56849"/>
                  </a:cubicBezTo>
                  <a:lnTo>
                    <a:pt x="8346" y="61460"/>
                  </a:lnTo>
                  <a:cubicBezTo>
                    <a:pt x="8622" y="61586"/>
                    <a:pt x="8916" y="61648"/>
                    <a:pt x="9207" y="61648"/>
                  </a:cubicBezTo>
                  <a:cubicBezTo>
                    <a:pt x="9499" y="61648"/>
                    <a:pt x="9787" y="61586"/>
                    <a:pt x="10050" y="61460"/>
                  </a:cubicBezTo>
                  <a:lnTo>
                    <a:pt x="106467" y="5796"/>
                  </a:lnTo>
                  <a:cubicBezTo>
                    <a:pt x="106642" y="5721"/>
                    <a:pt x="106768" y="5621"/>
                    <a:pt x="106818" y="5445"/>
                  </a:cubicBezTo>
                  <a:cubicBezTo>
                    <a:pt x="106893" y="5169"/>
                    <a:pt x="106742" y="4894"/>
                    <a:pt x="106467" y="4794"/>
                  </a:cubicBezTo>
                  <a:lnTo>
                    <a:pt x="98547" y="207"/>
                  </a:lnTo>
                  <a:cubicBezTo>
                    <a:pt x="98271" y="69"/>
                    <a:pt x="97977" y="0"/>
                    <a:pt x="97682" y="0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3898650" y="2309075"/>
              <a:ext cx="1003775" cy="577575"/>
            </a:xfrm>
            <a:custGeom>
              <a:rect b="b" l="l" r="r" t="t"/>
              <a:pathLst>
                <a:path extrusionOk="0" h="23103" w="40151">
                  <a:moveTo>
                    <a:pt x="18133" y="1"/>
                  </a:moveTo>
                  <a:cubicBezTo>
                    <a:pt x="17895" y="1"/>
                    <a:pt x="17657" y="57"/>
                    <a:pt x="17444" y="170"/>
                  </a:cubicBezTo>
                  <a:lnTo>
                    <a:pt x="351" y="10045"/>
                  </a:lnTo>
                  <a:cubicBezTo>
                    <a:pt x="201" y="10070"/>
                    <a:pt x="101" y="10170"/>
                    <a:pt x="51" y="10320"/>
                  </a:cubicBezTo>
                  <a:cubicBezTo>
                    <a:pt x="0" y="10546"/>
                    <a:pt x="126" y="10772"/>
                    <a:pt x="351" y="10822"/>
                  </a:cubicBezTo>
                  <a:lnTo>
                    <a:pt x="21354" y="22952"/>
                  </a:lnTo>
                  <a:cubicBezTo>
                    <a:pt x="21567" y="23052"/>
                    <a:pt x="21805" y="23102"/>
                    <a:pt x="22043" y="23102"/>
                  </a:cubicBezTo>
                  <a:cubicBezTo>
                    <a:pt x="22281" y="23102"/>
                    <a:pt x="22519" y="23052"/>
                    <a:pt x="22732" y="22952"/>
                  </a:cubicBezTo>
                  <a:lnTo>
                    <a:pt x="39825" y="13077"/>
                  </a:lnTo>
                  <a:cubicBezTo>
                    <a:pt x="39950" y="13027"/>
                    <a:pt x="40051" y="12927"/>
                    <a:pt x="40076" y="12802"/>
                  </a:cubicBezTo>
                  <a:cubicBezTo>
                    <a:pt x="40151" y="12576"/>
                    <a:pt x="40051" y="12350"/>
                    <a:pt x="39825" y="12275"/>
                  </a:cubicBezTo>
                  <a:lnTo>
                    <a:pt x="18823" y="170"/>
                  </a:lnTo>
                  <a:cubicBezTo>
                    <a:pt x="18610" y="57"/>
                    <a:pt x="18371" y="1"/>
                    <a:pt x="18133" y="1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2844750" y="4301250"/>
              <a:ext cx="1237500" cy="714650"/>
            </a:xfrm>
            <a:custGeom>
              <a:rect b="b" l="l" r="r" t="t"/>
              <a:pathLst>
                <a:path extrusionOk="0" h="28586" w="49500">
                  <a:moveTo>
                    <a:pt x="22808" y="1"/>
                  </a:moveTo>
                  <a:cubicBezTo>
                    <a:pt x="22526" y="1"/>
                    <a:pt x="22244" y="70"/>
                    <a:pt x="21981" y="208"/>
                  </a:cubicBezTo>
                  <a:lnTo>
                    <a:pt x="402" y="12714"/>
                  </a:lnTo>
                  <a:cubicBezTo>
                    <a:pt x="251" y="12764"/>
                    <a:pt x="126" y="12864"/>
                    <a:pt x="76" y="13040"/>
                  </a:cubicBezTo>
                  <a:cubicBezTo>
                    <a:pt x="1" y="13290"/>
                    <a:pt x="151" y="13591"/>
                    <a:pt x="402" y="13666"/>
                  </a:cubicBezTo>
                  <a:lnTo>
                    <a:pt x="25866" y="28378"/>
                  </a:lnTo>
                  <a:cubicBezTo>
                    <a:pt x="26129" y="28516"/>
                    <a:pt x="26417" y="28585"/>
                    <a:pt x="26705" y="28585"/>
                  </a:cubicBezTo>
                  <a:cubicBezTo>
                    <a:pt x="26993" y="28585"/>
                    <a:pt x="27282" y="28516"/>
                    <a:pt x="27545" y="28378"/>
                  </a:cubicBezTo>
                  <a:lnTo>
                    <a:pt x="49099" y="15847"/>
                  </a:lnTo>
                  <a:cubicBezTo>
                    <a:pt x="49249" y="15797"/>
                    <a:pt x="49374" y="15671"/>
                    <a:pt x="49425" y="15521"/>
                  </a:cubicBezTo>
                  <a:cubicBezTo>
                    <a:pt x="49500" y="15270"/>
                    <a:pt x="49349" y="14970"/>
                    <a:pt x="49099" y="14895"/>
                  </a:cubicBezTo>
                  <a:lnTo>
                    <a:pt x="23635" y="208"/>
                  </a:lnTo>
                  <a:cubicBezTo>
                    <a:pt x="23372" y="70"/>
                    <a:pt x="23090" y="1"/>
                    <a:pt x="22808" y="1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2043375" y="3947875"/>
              <a:ext cx="902900" cy="519925"/>
            </a:xfrm>
            <a:custGeom>
              <a:rect b="b" l="l" r="r" t="t"/>
              <a:pathLst>
                <a:path extrusionOk="0" h="20797" w="36116">
                  <a:moveTo>
                    <a:pt x="30126" y="1"/>
                  </a:moveTo>
                  <a:cubicBezTo>
                    <a:pt x="29831" y="1"/>
                    <a:pt x="29537" y="69"/>
                    <a:pt x="29274" y="207"/>
                  </a:cubicBezTo>
                  <a:lnTo>
                    <a:pt x="401" y="16874"/>
                  </a:lnTo>
                  <a:cubicBezTo>
                    <a:pt x="251" y="16924"/>
                    <a:pt x="126" y="17049"/>
                    <a:pt x="76" y="17200"/>
                  </a:cubicBezTo>
                  <a:cubicBezTo>
                    <a:pt x="0" y="17476"/>
                    <a:pt x="151" y="17776"/>
                    <a:pt x="401" y="17852"/>
                  </a:cubicBezTo>
                  <a:lnTo>
                    <a:pt x="5163" y="20608"/>
                  </a:lnTo>
                  <a:cubicBezTo>
                    <a:pt x="5427" y="20734"/>
                    <a:pt x="5715" y="20796"/>
                    <a:pt x="6003" y="20796"/>
                  </a:cubicBezTo>
                  <a:cubicBezTo>
                    <a:pt x="6291" y="20796"/>
                    <a:pt x="6579" y="20734"/>
                    <a:pt x="6843" y="20608"/>
                  </a:cubicBezTo>
                  <a:lnTo>
                    <a:pt x="35715" y="3942"/>
                  </a:lnTo>
                  <a:cubicBezTo>
                    <a:pt x="35865" y="3866"/>
                    <a:pt x="35991" y="3766"/>
                    <a:pt x="36041" y="3591"/>
                  </a:cubicBezTo>
                  <a:cubicBezTo>
                    <a:pt x="36116" y="3315"/>
                    <a:pt x="35991" y="3039"/>
                    <a:pt x="35715" y="2939"/>
                  </a:cubicBezTo>
                  <a:lnTo>
                    <a:pt x="30978" y="207"/>
                  </a:lnTo>
                  <a:cubicBezTo>
                    <a:pt x="30715" y="69"/>
                    <a:pt x="30420" y="1"/>
                    <a:pt x="30126" y="1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2964425" y="3383325"/>
              <a:ext cx="967450" cy="558000"/>
            </a:xfrm>
            <a:custGeom>
              <a:rect b="b" l="l" r="r" t="t"/>
              <a:pathLst>
                <a:path extrusionOk="0" h="22320" w="38698">
                  <a:moveTo>
                    <a:pt x="32695" y="1"/>
                  </a:moveTo>
                  <a:cubicBezTo>
                    <a:pt x="32401" y="1"/>
                    <a:pt x="32106" y="70"/>
                    <a:pt x="31831" y="208"/>
                  </a:cubicBezTo>
                  <a:lnTo>
                    <a:pt x="427" y="18378"/>
                  </a:lnTo>
                  <a:cubicBezTo>
                    <a:pt x="276" y="18428"/>
                    <a:pt x="151" y="18554"/>
                    <a:pt x="101" y="18704"/>
                  </a:cubicBezTo>
                  <a:cubicBezTo>
                    <a:pt x="1" y="18980"/>
                    <a:pt x="151" y="19281"/>
                    <a:pt x="427" y="19381"/>
                  </a:cubicBezTo>
                  <a:lnTo>
                    <a:pt x="5139" y="22113"/>
                  </a:lnTo>
                  <a:cubicBezTo>
                    <a:pt x="5414" y="22250"/>
                    <a:pt x="5709" y="22319"/>
                    <a:pt x="6003" y="22319"/>
                  </a:cubicBezTo>
                  <a:cubicBezTo>
                    <a:pt x="6298" y="22319"/>
                    <a:pt x="6592" y="22250"/>
                    <a:pt x="6868" y="22113"/>
                  </a:cubicBezTo>
                  <a:lnTo>
                    <a:pt x="38272" y="3942"/>
                  </a:lnTo>
                  <a:cubicBezTo>
                    <a:pt x="38422" y="3892"/>
                    <a:pt x="38547" y="3767"/>
                    <a:pt x="38597" y="3616"/>
                  </a:cubicBezTo>
                  <a:cubicBezTo>
                    <a:pt x="38698" y="3341"/>
                    <a:pt x="38547" y="3040"/>
                    <a:pt x="38272" y="2940"/>
                  </a:cubicBezTo>
                  <a:lnTo>
                    <a:pt x="33560" y="208"/>
                  </a:lnTo>
                  <a:cubicBezTo>
                    <a:pt x="33284" y="70"/>
                    <a:pt x="32990" y="1"/>
                    <a:pt x="32695" y="1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5148650" y="3939875"/>
              <a:ext cx="981225" cy="334625"/>
            </a:xfrm>
            <a:custGeom>
              <a:rect b="b" l="l" r="r" t="t"/>
              <a:pathLst>
                <a:path extrusionOk="0" h="13385" w="39249">
                  <a:moveTo>
                    <a:pt x="19625" y="1"/>
                  </a:moveTo>
                  <a:cubicBezTo>
                    <a:pt x="8773" y="1"/>
                    <a:pt x="1" y="3009"/>
                    <a:pt x="1" y="6693"/>
                  </a:cubicBezTo>
                  <a:cubicBezTo>
                    <a:pt x="1" y="10377"/>
                    <a:pt x="8773" y="13385"/>
                    <a:pt x="19625" y="13385"/>
                  </a:cubicBezTo>
                  <a:cubicBezTo>
                    <a:pt x="30477" y="13385"/>
                    <a:pt x="39249" y="10377"/>
                    <a:pt x="39249" y="6693"/>
                  </a:cubicBezTo>
                  <a:cubicBezTo>
                    <a:pt x="39249" y="3009"/>
                    <a:pt x="30477" y="1"/>
                    <a:pt x="19625" y="1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1365425" y="3129250"/>
              <a:ext cx="541375" cy="777450"/>
            </a:xfrm>
            <a:custGeom>
              <a:rect b="b" l="l" r="r" t="t"/>
              <a:pathLst>
                <a:path extrusionOk="0" h="31098" w="21655">
                  <a:moveTo>
                    <a:pt x="5287" y="1"/>
                  </a:moveTo>
                  <a:cubicBezTo>
                    <a:pt x="4799" y="1"/>
                    <a:pt x="4322" y="55"/>
                    <a:pt x="3860" y="170"/>
                  </a:cubicBezTo>
                  <a:cubicBezTo>
                    <a:pt x="26" y="1123"/>
                    <a:pt x="1" y="6060"/>
                    <a:pt x="4236" y="9719"/>
                  </a:cubicBezTo>
                  <a:cubicBezTo>
                    <a:pt x="8497" y="13353"/>
                    <a:pt x="14963" y="18040"/>
                    <a:pt x="16467" y="23829"/>
                  </a:cubicBezTo>
                  <a:lnTo>
                    <a:pt x="20051" y="31098"/>
                  </a:lnTo>
                  <a:lnTo>
                    <a:pt x="21354" y="23428"/>
                  </a:lnTo>
                  <a:cubicBezTo>
                    <a:pt x="21655" y="19970"/>
                    <a:pt x="19775" y="12576"/>
                    <a:pt x="16567" y="7739"/>
                  </a:cubicBezTo>
                  <a:cubicBezTo>
                    <a:pt x="13717" y="3464"/>
                    <a:pt x="9167" y="1"/>
                    <a:pt x="5287" y="1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1391125" y="3129100"/>
              <a:ext cx="434850" cy="696150"/>
            </a:xfrm>
            <a:custGeom>
              <a:rect b="b" l="l" r="r" t="t"/>
              <a:pathLst>
                <a:path extrusionOk="0" h="27846" w="17394">
                  <a:moveTo>
                    <a:pt x="4261" y="1"/>
                  </a:moveTo>
                  <a:cubicBezTo>
                    <a:pt x="3785" y="1"/>
                    <a:pt x="3308" y="51"/>
                    <a:pt x="2832" y="176"/>
                  </a:cubicBezTo>
                  <a:cubicBezTo>
                    <a:pt x="952" y="627"/>
                    <a:pt x="0" y="2056"/>
                    <a:pt x="0" y="3810"/>
                  </a:cubicBezTo>
                  <a:cubicBezTo>
                    <a:pt x="0" y="5640"/>
                    <a:pt x="1053" y="7845"/>
                    <a:pt x="3208" y="9725"/>
                  </a:cubicBezTo>
                  <a:cubicBezTo>
                    <a:pt x="7469" y="13359"/>
                    <a:pt x="13935" y="18046"/>
                    <a:pt x="15439" y="23835"/>
                  </a:cubicBezTo>
                  <a:lnTo>
                    <a:pt x="17394" y="27845"/>
                  </a:lnTo>
                  <a:lnTo>
                    <a:pt x="17394" y="11129"/>
                  </a:lnTo>
                  <a:cubicBezTo>
                    <a:pt x="16842" y="9926"/>
                    <a:pt x="16216" y="8773"/>
                    <a:pt x="15539" y="7745"/>
                  </a:cubicBezTo>
                  <a:cubicBezTo>
                    <a:pt x="12707" y="3484"/>
                    <a:pt x="8146" y="1"/>
                    <a:pt x="4261" y="1"/>
                  </a:cubicBezTo>
                  <a:close/>
                </a:path>
              </a:pathLst>
            </a:custGeom>
            <a:solidFill>
              <a:srgbClr val="E5A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1496375" y="3188225"/>
              <a:ext cx="406050" cy="645800"/>
            </a:xfrm>
            <a:custGeom>
              <a:rect b="b" l="l" r="r" t="t"/>
              <a:pathLst>
                <a:path extrusionOk="0" h="25832" w="16242">
                  <a:moveTo>
                    <a:pt x="294" y="1"/>
                  </a:moveTo>
                  <a:cubicBezTo>
                    <a:pt x="192" y="1"/>
                    <a:pt x="90" y="69"/>
                    <a:pt x="51" y="167"/>
                  </a:cubicBezTo>
                  <a:cubicBezTo>
                    <a:pt x="1" y="292"/>
                    <a:pt x="51" y="443"/>
                    <a:pt x="201" y="493"/>
                  </a:cubicBezTo>
                  <a:cubicBezTo>
                    <a:pt x="5740" y="3124"/>
                    <a:pt x="14462" y="13576"/>
                    <a:pt x="15740" y="25606"/>
                  </a:cubicBezTo>
                  <a:cubicBezTo>
                    <a:pt x="15740" y="25731"/>
                    <a:pt x="15840" y="25806"/>
                    <a:pt x="15941" y="25831"/>
                  </a:cubicBezTo>
                  <a:lnTo>
                    <a:pt x="16016" y="25831"/>
                  </a:lnTo>
                  <a:cubicBezTo>
                    <a:pt x="16166" y="25806"/>
                    <a:pt x="16241" y="25681"/>
                    <a:pt x="16241" y="25556"/>
                  </a:cubicBezTo>
                  <a:cubicBezTo>
                    <a:pt x="14913" y="13350"/>
                    <a:pt x="6041" y="2723"/>
                    <a:pt x="402" y="42"/>
                  </a:cubicBezTo>
                  <a:lnTo>
                    <a:pt x="377" y="17"/>
                  </a:lnTo>
                  <a:cubicBezTo>
                    <a:pt x="350" y="6"/>
                    <a:pt x="32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1397675" y="3507475"/>
              <a:ext cx="465275" cy="512000"/>
            </a:xfrm>
            <a:custGeom>
              <a:rect b="b" l="l" r="r" t="t"/>
              <a:pathLst>
                <a:path extrusionOk="0" h="20480" w="18611">
                  <a:moveTo>
                    <a:pt x="4862" y="1"/>
                  </a:moveTo>
                  <a:cubicBezTo>
                    <a:pt x="1672" y="1"/>
                    <a:pt x="1" y="2089"/>
                    <a:pt x="1066" y="4540"/>
                  </a:cubicBezTo>
                  <a:cubicBezTo>
                    <a:pt x="2094" y="6921"/>
                    <a:pt x="7357" y="8751"/>
                    <a:pt x="11367" y="12059"/>
                  </a:cubicBezTo>
                  <a:cubicBezTo>
                    <a:pt x="14976" y="15041"/>
                    <a:pt x="17082" y="18475"/>
                    <a:pt x="17457" y="20480"/>
                  </a:cubicBezTo>
                  <a:lnTo>
                    <a:pt x="18610" y="16846"/>
                  </a:lnTo>
                  <a:cubicBezTo>
                    <a:pt x="18159" y="7773"/>
                    <a:pt x="10991" y="1131"/>
                    <a:pt x="6680" y="204"/>
                  </a:cubicBezTo>
                  <a:cubicBezTo>
                    <a:pt x="6032" y="65"/>
                    <a:pt x="5423" y="1"/>
                    <a:pt x="4862" y="1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1507025" y="3566350"/>
              <a:ext cx="360925" cy="403625"/>
            </a:xfrm>
            <a:custGeom>
              <a:rect b="b" l="l" r="r" t="t"/>
              <a:pathLst>
                <a:path extrusionOk="0" h="16145" w="14437">
                  <a:moveTo>
                    <a:pt x="262" y="1"/>
                  </a:moveTo>
                  <a:cubicBezTo>
                    <a:pt x="151" y="1"/>
                    <a:pt x="48" y="93"/>
                    <a:pt x="26" y="205"/>
                  </a:cubicBezTo>
                  <a:cubicBezTo>
                    <a:pt x="1" y="330"/>
                    <a:pt x="76" y="481"/>
                    <a:pt x="226" y="506"/>
                  </a:cubicBezTo>
                  <a:cubicBezTo>
                    <a:pt x="3760" y="1283"/>
                    <a:pt x="11179" y="5518"/>
                    <a:pt x="13911" y="15970"/>
                  </a:cubicBezTo>
                  <a:cubicBezTo>
                    <a:pt x="13936" y="16070"/>
                    <a:pt x="14011" y="16145"/>
                    <a:pt x="14111" y="16145"/>
                  </a:cubicBezTo>
                  <a:lnTo>
                    <a:pt x="14211" y="16145"/>
                  </a:lnTo>
                  <a:cubicBezTo>
                    <a:pt x="14362" y="16120"/>
                    <a:pt x="14437" y="15970"/>
                    <a:pt x="14412" y="15844"/>
                  </a:cubicBezTo>
                  <a:cubicBezTo>
                    <a:pt x="11605" y="5167"/>
                    <a:pt x="4236" y="882"/>
                    <a:pt x="327" y="5"/>
                  </a:cubicBezTo>
                  <a:lnTo>
                    <a:pt x="301" y="5"/>
                  </a:lnTo>
                  <a:cubicBezTo>
                    <a:pt x="288" y="2"/>
                    <a:pt x="275" y="1"/>
                    <a:pt x="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4449400" y="2313300"/>
              <a:ext cx="391000" cy="526350"/>
            </a:xfrm>
            <a:custGeom>
              <a:rect b="b" l="l" r="r" t="t"/>
              <a:pathLst>
                <a:path extrusionOk="0" h="21054" w="15640">
                  <a:moveTo>
                    <a:pt x="15640" y="1"/>
                  </a:moveTo>
                  <a:lnTo>
                    <a:pt x="1" y="9024"/>
                  </a:lnTo>
                  <a:lnTo>
                    <a:pt x="1" y="21054"/>
                  </a:lnTo>
                  <a:lnTo>
                    <a:pt x="15640" y="12031"/>
                  </a:lnTo>
                  <a:lnTo>
                    <a:pt x="15640" y="1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3961300" y="2256925"/>
              <a:ext cx="488125" cy="582725"/>
            </a:xfrm>
            <a:custGeom>
              <a:rect b="b" l="l" r="r" t="t"/>
              <a:pathLst>
                <a:path extrusionOk="0" h="23309" w="19525">
                  <a:moveTo>
                    <a:pt x="1" y="0"/>
                  </a:moveTo>
                  <a:lnTo>
                    <a:pt x="1" y="12030"/>
                  </a:lnTo>
                  <a:lnTo>
                    <a:pt x="19525" y="23309"/>
                  </a:lnTo>
                  <a:lnTo>
                    <a:pt x="19525" y="11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4199400" y="2486250"/>
              <a:ext cx="250025" cy="353400"/>
            </a:xfrm>
            <a:custGeom>
              <a:rect b="b" l="l" r="r" t="t"/>
              <a:pathLst>
                <a:path extrusionOk="0" h="14136" w="10001">
                  <a:moveTo>
                    <a:pt x="1" y="0"/>
                  </a:moveTo>
                  <a:lnTo>
                    <a:pt x="1" y="8346"/>
                  </a:lnTo>
                  <a:lnTo>
                    <a:pt x="10001" y="14136"/>
                  </a:lnTo>
                  <a:lnTo>
                    <a:pt x="10001" y="57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9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3949400" y="2018200"/>
              <a:ext cx="902275" cy="520700"/>
            </a:xfrm>
            <a:custGeom>
              <a:rect b="b" l="l" r="r" t="t"/>
              <a:pathLst>
                <a:path extrusionOk="0" h="20828" w="36091">
                  <a:moveTo>
                    <a:pt x="16091" y="0"/>
                  </a:moveTo>
                  <a:lnTo>
                    <a:pt x="0" y="9274"/>
                  </a:lnTo>
                  <a:lnTo>
                    <a:pt x="20001" y="20828"/>
                  </a:lnTo>
                  <a:lnTo>
                    <a:pt x="36091" y="11529"/>
                  </a:lnTo>
                  <a:lnTo>
                    <a:pt x="16091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4199400" y="2287625"/>
              <a:ext cx="652275" cy="251275"/>
            </a:xfrm>
            <a:custGeom>
              <a:rect b="b" l="l" r="r" t="t"/>
              <a:pathLst>
                <a:path extrusionOk="0" h="10051" w="26091">
                  <a:moveTo>
                    <a:pt x="24788" y="0"/>
                  </a:moveTo>
                  <a:lnTo>
                    <a:pt x="10001" y="8547"/>
                  </a:lnTo>
                  <a:lnTo>
                    <a:pt x="1" y="2757"/>
                  </a:lnTo>
                  <a:lnTo>
                    <a:pt x="1" y="4261"/>
                  </a:lnTo>
                  <a:lnTo>
                    <a:pt x="10001" y="10051"/>
                  </a:lnTo>
                  <a:lnTo>
                    <a:pt x="26091" y="752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rgbClr val="FFD9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4449400" y="2306425"/>
              <a:ext cx="402275" cy="307675"/>
            </a:xfrm>
            <a:custGeom>
              <a:rect b="b" l="l" r="r" t="t"/>
              <a:pathLst>
                <a:path extrusionOk="0" h="12307" w="16091">
                  <a:moveTo>
                    <a:pt x="16091" y="0"/>
                  </a:moveTo>
                  <a:lnTo>
                    <a:pt x="1" y="9299"/>
                  </a:lnTo>
                  <a:lnTo>
                    <a:pt x="1" y="12306"/>
                  </a:lnTo>
                  <a:lnTo>
                    <a:pt x="16091" y="3033"/>
                  </a:lnTo>
                  <a:lnTo>
                    <a:pt x="16091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4449400" y="2388500"/>
              <a:ext cx="391000" cy="242500"/>
            </a:xfrm>
            <a:custGeom>
              <a:rect b="b" l="l" r="r" t="t"/>
              <a:pathLst>
                <a:path extrusionOk="0" h="9700" w="15640">
                  <a:moveTo>
                    <a:pt x="15640" y="1"/>
                  </a:moveTo>
                  <a:lnTo>
                    <a:pt x="1" y="9023"/>
                  </a:lnTo>
                  <a:lnTo>
                    <a:pt x="1" y="9700"/>
                  </a:lnTo>
                  <a:lnTo>
                    <a:pt x="15640" y="677"/>
                  </a:lnTo>
                  <a:lnTo>
                    <a:pt x="15640" y="1"/>
                  </a:lnTo>
                  <a:close/>
                </a:path>
              </a:pathLst>
            </a:custGeom>
            <a:solidFill>
              <a:srgbClr val="CC94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4449400" y="2388500"/>
              <a:ext cx="391000" cy="225600"/>
            </a:xfrm>
            <a:custGeom>
              <a:rect b="b" l="l" r="r" t="t"/>
              <a:pathLst>
                <a:path extrusionOk="0" h="9024" w="15640">
                  <a:moveTo>
                    <a:pt x="1" y="9023"/>
                  </a:moveTo>
                  <a:lnTo>
                    <a:pt x="15640" y="1"/>
                  </a:lnTo>
                  <a:lnTo>
                    <a:pt x="15640" y="1"/>
                  </a:lnTo>
                  <a:lnTo>
                    <a:pt x="1" y="9023"/>
                  </a:lnTo>
                  <a:close/>
                </a:path>
              </a:pathLst>
            </a:custGeom>
            <a:solidFill>
              <a:srgbClr val="CC94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3949400" y="2250025"/>
              <a:ext cx="500025" cy="364075"/>
            </a:xfrm>
            <a:custGeom>
              <a:rect b="b" l="l" r="r" t="t"/>
              <a:pathLst>
                <a:path extrusionOk="0" h="14563" w="20001">
                  <a:moveTo>
                    <a:pt x="0" y="1"/>
                  </a:moveTo>
                  <a:lnTo>
                    <a:pt x="0" y="3033"/>
                  </a:lnTo>
                  <a:lnTo>
                    <a:pt x="20001" y="14562"/>
                  </a:lnTo>
                  <a:lnTo>
                    <a:pt x="20001" y="115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4199400" y="2394150"/>
              <a:ext cx="250025" cy="219950"/>
            </a:xfrm>
            <a:custGeom>
              <a:rect b="b" l="l" r="r" t="t"/>
              <a:pathLst>
                <a:path extrusionOk="0" h="8798" w="10001">
                  <a:moveTo>
                    <a:pt x="1" y="0"/>
                  </a:moveTo>
                  <a:lnTo>
                    <a:pt x="1" y="3008"/>
                  </a:lnTo>
                  <a:lnTo>
                    <a:pt x="10001" y="8797"/>
                  </a:lnTo>
                  <a:lnTo>
                    <a:pt x="10001" y="57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94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4199400" y="2469325"/>
              <a:ext cx="250025" cy="161675"/>
            </a:xfrm>
            <a:custGeom>
              <a:rect b="b" l="l" r="r" t="t"/>
              <a:pathLst>
                <a:path extrusionOk="0" h="6467" w="10001">
                  <a:moveTo>
                    <a:pt x="1" y="1"/>
                  </a:moveTo>
                  <a:lnTo>
                    <a:pt x="1" y="677"/>
                  </a:lnTo>
                  <a:lnTo>
                    <a:pt x="10001" y="6467"/>
                  </a:lnTo>
                  <a:lnTo>
                    <a:pt x="10001" y="57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E7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4199400" y="2469325"/>
              <a:ext cx="250025" cy="144775"/>
            </a:xfrm>
            <a:custGeom>
              <a:rect b="b" l="l" r="r" t="t"/>
              <a:pathLst>
                <a:path extrusionOk="0" h="5791" w="10001">
                  <a:moveTo>
                    <a:pt x="10001" y="579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0001" y="5790"/>
                  </a:lnTo>
                  <a:close/>
                </a:path>
              </a:pathLst>
            </a:custGeom>
            <a:solidFill>
              <a:srgbClr val="A376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4567825" y="2506225"/>
              <a:ext cx="154150" cy="182800"/>
            </a:xfrm>
            <a:custGeom>
              <a:rect b="b" l="l" r="r" t="t"/>
              <a:pathLst>
                <a:path extrusionOk="0" h="7312" w="6166">
                  <a:moveTo>
                    <a:pt x="5944" y="0"/>
                  </a:moveTo>
                  <a:cubicBezTo>
                    <a:pt x="5890" y="0"/>
                    <a:pt x="5830" y="17"/>
                    <a:pt x="5765" y="53"/>
                  </a:cubicBezTo>
                  <a:lnTo>
                    <a:pt x="427" y="3136"/>
                  </a:lnTo>
                  <a:cubicBezTo>
                    <a:pt x="176" y="3287"/>
                    <a:pt x="26" y="3562"/>
                    <a:pt x="0" y="3863"/>
                  </a:cubicBezTo>
                  <a:lnTo>
                    <a:pt x="0" y="7021"/>
                  </a:lnTo>
                  <a:cubicBezTo>
                    <a:pt x="0" y="7197"/>
                    <a:pt x="87" y="7311"/>
                    <a:pt x="226" y="7311"/>
                  </a:cubicBezTo>
                  <a:cubicBezTo>
                    <a:pt x="284" y="7311"/>
                    <a:pt x="352" y="7291"/>
                    <a:pt x="427" y="7246"/>
                  </a:cubicBezTo>
                  <a:lnTo>
                    <a:pt x="5765" y="4164"/>
                  </a:lnTo>
                  <a:cubicBezTo>
                    <a:pt x="5990" y="4013"/>
                    <a:pt x="6166" y="3738"/>
                    <a:pt x="6166" y="3462"/>
                  </a:cubicBezTo>
                  <a:lnTo>
                    <a:pt x="6166" y="304"/>
                  </a:lnTo>
                  <a:cubicBezTo>
                    <a:pt x="6166" y="107"/>
                    <a:pt x="6077" y="0"/>
                    <a:pt x="594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4579725" y="2525625"/>
              <a:ext cx="130350" cy="143975"/>
            </a:xfrm>
            <a:custGeom>
              <a:rect b="b" l="l" r="r" t="t"/>
              <a:pathLst>
                <a:path extrusionOk="0" h="5759" w="5214">
                  <a:moveTo>
                    <a:pt x="5049" y="0"/>
                  </a:moveTo>
                  <a:cubicBezTo>
                    <a:pt x="5015" y="0"/>
                    <a:pt x="4977" y="10"/>
                    <a:pt x="4938" y="29"/>
                  </a:cubicBezTo>
                  <a:lnTo>
                    <a:pt x="276" y="2711"/>
                  </a:lnTo>
                  <a:cubicBezTo>
                    <a:pt x="126" y="2836"/>
                    <a:pt x="26" y="3012"/>
                    <a:pt x="1" y="3212"/>
                  </a:cubicBezTo>
                  <a:lnTo>
                    <a:pt x="1" y="5568"/>
                  </a:lnTo>
                  <a:cubicBezTo>
                    <a:pt x="1" y="5677"/>
                    <a:pt x="66" y="5759"/>
                    <a:pt x="158" y="5759"/>
                  </a:cubicBezTo>
                  <a:cubicBezTo>
                    <a:pt x="194" y="5759"/>
                    <a:pt x="234" y="5747"/>
                    <a:pt x="276" y="5719"/>
                  </a:cubicBezTo>
                  <a:lnTo>
                    <a:pt x="4938" y="3037"/>
                  </a:lnTo>
                  <a:cubicBezTo>
                    <a:pt x="5113" y="2937"/>
                    <a:pt x="5214" y="2761"/>
                    <a:pt x="5214" y="2561"/>
                  </a:cubicBezTo>
                  <a:lnTo>
                    <a:pt x="5214" y="205"/>
                  </a:lnTo>
                  <a:cubicBezTo>
                    <a:pt x="5214" y="75"/>
                    <a:pt x="5145" y="0"/>
                    <a:pt x="504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4588500" y="2542625"/>
              <a:ext cx="113425" cy="66450"/>
            </a:xfrm>
            <a:custGeom>
              <a:rect b="b" l="l" r="r" t="t"/>
              <a:pathLst>
                <a:path extrusionOk="0" h="2658" w="4537">
                  <a:moveTo>
                    <a:pt x="4437" y="1"/>
                  </a:moveTo>
                  <a:lnTo>
                    <a:pt x="26" y="2532"/>
                  </a:lnTo>
                  <a:lnTo>
                    <a:pt x="1" y="2633"/>
                  </a:lnTo>
                  <a:lnTo>
                    <a:pt x="51" y="2658"/>
                  </a:lnTo>
                  <a:lnTo>
                    <a:pt x="101" y="2633"/>
                  </a:lnTo>
                  <a:lnTo>
                    <a:pt x="4512" y="126"/>
                  </a:lnTo>
                  <a:lnTo>
                    <a:pt x="4537" y="26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rgbClr val="9DA7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4588500" y="2557050"/>
              <a:ext cx="113425" cy="66450"/>
            </a:xfrm>
            <a:custGeom>
              <a:rect b="b" l="l" r="r" t="t"/>
              <a:pathLst>
                <a:path extrusionOk="0" h="2658" w="4537">
                  <a:moveTo>
                    <a:pt x="4437" y="0"/>
                  </a:moveTo>
                  <a:lnTo>
                    <a:pt x="26" y="2532"/>
                  </a:lnTo>
                  <a:lnTo>
                    <a:pt x="1" y="2632"/>
                  </a:lnTo>
                  <a:lnTo>
                    <a:pt x="51" y="2657"/>
                  </a:lnTo>
                  <a:lnTo>
                    <a:pt x="101" y="2657"/>
                  </a:lnTo>
                  <a:lnTo>
                    <a:pt x="4512" y="126"/>
                  </a:lnTo>
                  <a:lnTo>
                    <a:pt x="4537" y="2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9DA7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4588500" y="2571450"/>
              <a:ext cx="113425" cy="67075"/>
            </a:xfrm>
            <a:custGeom>
              <a:rect b="b" l="l" r="r" t="t"/>
              <a:pathLst>
                <a:path extrusionOk="0" h="2683" w="4537">
                  <a:moveTo>
                    <a:pt x="4437" y="1"/>
                  </a:moveTo>
                  <a:lnTo>
                    <a:pt x="26" y="2557"/>
                  </a:lnTo>
                  <a:lnTo>
                    <a:pt x="1" y="2632"/>
                  </a:lnTo>
                  <a:lnTo>
                    <a:pt x="51" y="2683"/>
                  </a:lnTo>
                  <a:lnTo>
                    <a:pt x="101" y="2657"/>
                  </a:lnTo>
                  <a:lnTo>
                    <a:pt x="4512" y="126"/>
                  </a:lnTo>
                  <a:lnTo>
                    <a:pt x="4537" y="26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rgbClr val="9DA7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4588500" y="2586500"/>
              <a:ext cx="113425" cy="66425"/>
            </a:xfrm>
            <a:custGeom>
              <a:rect b="b" l="l" r="r" t="t"/>
              <a:pathLst>
                <a:path extrusionOk="0" h="2657" w="4537">
                  <a:moveTo>
                    <a:pt x="4437" y="0"/>
                  </a:moveTo>
                  <a:lnTo>
                    <a:pt x="26" y="2532"/>
                  </a:lnTo>
                  <a:lnTo>
                    <a:pt x="1" y="2607"/>
                  </a:lnTo>
                  <a:lnTo>
                    <a:pt x="51" y="2657"/>
                  </a:lnTo>
                  <a:lnTo>
                    <a:pt x="101" y="2632"/>
                  </a:lnTo>
                  <a:lnTo>
                    <a:pt x="4512" y="101"/>
                  </a:lnTo>
                  <a:lnTo>
                    <a:pt x="4537" y="2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9DA7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4449400" y="1974975"/>
              <a:ext cx="391000" cy="526325"/>
            </a:xfrm>
            <a:custGeom>
              <a:rect b="b" l="l" r="r" t="t"/>
              <a:pathLst>
                <a:path extrusionOk="0" h="21053" w="15640">
                  <a:moveTo>
                    <a:pt x="15640" y="0"/>
                  </a:moveTo>
                  <a:lnTo>
                    <a:pt x="1" y="9023"/>
                  </a:lnTo>
                  <a:lnTo>
                    <a:pt x="1" y="21053"/>
                  </a:lnTo>
                  <a:lnTo>
                    <a:pt x="15640" y="12030"/>
                  </a:lnTo>
                  <a:lnTo>
                    <a:pt x="15640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3961300" y="1918575"/>
              <a:ext cx="488125" cy="582725"/>
            </a:xfrm>
            <a:custGeom>
              <a:rect b="b" l="l" r="r" t="t"/>
              <a:pathLst>
                <a:path extrusionOk="0" h="23309" w="19525">
                  <a:moveTo>
                    <a:pt x="1" y="0"/>
                  </a:moveTo>
                  <a:lnTo>
                    <a:pt x="1" y="12031"/>
                  </a:lnTo>
                  <a:lnTo>
                    <a:pt x="19525" y="23309"/>
                  </a:lnTo>
                  <a:lnTo>
                    <a:pt x="19525" y="11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4199400" y="2147275"/>
              <a:ext cx="250025" cy="354025"/>
            </a:xfrm>
            <a:custGeom>
              <a:rect b="b" l="l" r="r" t="t"/>
              <a:pathLst>
                <a:path extrusionOk="0" h="14161" w="10001">
                  <a:moveTo>
                    <a:pt x="1" y="0"/>
                  </a:moveTo>
                  <a:lnTo>
                    <a:pt x="1" y="8371"/>
                  </a:lnTo>
                  <a:lnTo>
                    <a:pt x="10001" y="14161"/>
                  </a:lnTo>
                  <a:lnTo>
                    <a:pt x="10001" y="57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9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3949400" y="1679225"/>
              <a:ext cx="902275" cy="521325"/>
            </a:xfrm>
            <a:custGeom>
              <a:rect b="b" l="l" r="r" t="t"/>
              <a:pathLst>
                <a:path extrusionOk="0" h="20853" w="36091">
                  <a:moveTo>
                    <a:pt x="16091" y="0"/>
                  </a:moveTo>
                  <a:lnTo>
                    <a:pt x="0" y="9299"/>
                  </a:lnTo>
                  <a:lnTo>
                    <a:pt x="20001" y="20853"/>
                  </a:lnTo>
                  <a:lnTo>
                    <a:pt x="36091" y="11554"/>
                  </a:lnTo>
                  <a:lnTo>
                    <a:pt x="16091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4199400" y="1679225"/>
              <a:ext cx="652275" cy="521325"/>
            </a:xfrm>
            <a:custGeom>
              <a:rect b="b" l="l" r="r" t="t"/>
              <a:pathLst>
                <a:path extrusionOk="0" h="20853" w="26091">
                  <a:moveTo>
                    <a:pt x="6091" y="0"/>
                  </a:moveTo>
                  <a:lnTo>
                    <a:pt x="1" y="3534"/>
                  </a:lnTo>
                  <a:lnTo>
                    <a:pt x="1" y="15063"/>
                  </a:lnTo>
                  <a:lnTo>
                    <a:pt x="10001" y="20853"/>
                  </a:lnTo>
                  <a:lnTo>
                    <a:pt x="26091" y="11554"/>
                  </a:lnTo>
                  <a:lnTo>
                    <a:pt x="6091" y="0"/>
                  </a:lnTo>
                  <a:close/>
                </a:path>
              </a:pathLst>
            </a:custGeom>
            <a:solidFill>
              <a:srgbClr val="FFE3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4449400" y="1968075"/>
              <a:ext cx="402275" cy="307675"/>
            </a:xfrm>
            <a:custGeom>
              <a:rect b="b" l="l" r="r" t="t"/>
              <a:pathLst>
                <a:path extrusionOk="0" h="12307" w="16091">
                  <a:moveTo>
                    <a:pt x="16091" y="0"/>
                  </a:moveTo>
                  <a:lnTo>
                    <a:pt x="1" y="9299"/>
                  </a:lnTo>
                  <a:lnTo>
                    <a:pt x="1" y="12306"/>
                  </a:lnTo>
                  <a:lnTo>
                    <a:pt x="16091" y="3008"/>
                  </a:lnTo>
                  <a:lnTo>
                    <a:pt x="16091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4449400" y="2050150"/>
              <a:ext cx="391000" cy="241875"/>
            </a:xfrm>
            <a:custGeom>
              <a:rect b="b" l="l" r="r" t="t"/>
              <a:pathLst>
                <a:path extrusionOk="0" h="9675" w="15640">
                  <a:moveTo>
                    <a:pt x="15640" y="1"/>
                  </a:moveTo>
                  <a:lnTo>
                    <a:pt x="1" y="9023"/>
                  </a:lnTo>
                  <a:lnTo>
                    <a:pt x="1" y="9675"/>
                  </a:lnTo>
                  <a:lnTo>
                    <a:pt x="15640" y="652"/>
                  </a:lnTo>
                  <a:lnTo>
                    <a:pt x="15640" y="1"/>
                  </a:lnTo>
                  <a:close/>
                </a:path>
              </a:pathLst>
            </a:custGeom>
            <a:solidFill>
              <a:srgbClr val="CC94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4449400" y="2050150"/>
              <a:ext cx="391000" cy="225600"/>
            </a:xfrm>
            <a:custGeom>
              <a:rect b="b" l="l" r="r" t="t"/>
              <a:pathLst>
                <a:path extrusionOk="0" h="9024" w="15640">
                  <a:moveTo>
                    <a:pt x="1" y="9023"/>
                  </a:moveTo>
                  <a:lnTo>
                    <a:pt x="15640" y="1"/>
                  </a:lnTo>
                  <a:lnTo>
                    <a:pt x="15640" y="1"/>
                  </a:lnTo>
                  <a:lnTo>
                    <a:pt x="1" y="9023"/>
                  </a:lnTo>
                  <a:close/>
                </a:path>
              </a:pathLst>
            </a:custGeom>
            <a:solidFill>
              <a:srgbClr val="CC94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3949400" y="1911675"/>
              <a:ext cx="500025" cy="364075"/>
            </a:xfrm>
            <a:custGeom>
              <a:rect b="b" l="l" r="r" t="t"/>
              <a:pathLst>
                <a:path extrusionOk="0" h="14563" w="20001">
                  <a:moveTo>
                    <a:pt x="0" y="1"/>
                  </a:moveTo>
                  <a:lnTo>
                    <a:pt x="0" y="3008"/>
                  </a:lnTo>
                  <a:lnTo>
                    <a:pt x="20001" y="14562"/>
                  </a:lnTo>
                  <a:lnTo>
                    <a:pt x="20001" y="115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4199400" y="2055800"/>
              <a:ext cx="250025" cy="219950"/>
            </a:xfrm>
            <a:custGeom>
              <a:rect b="b" l="l" r="r" t="t"/>
              <a:pathLst>
                <a:path extrusionOk="0" h="8798" w="10001">
                  <a:moveTo>
                    <a:pt x="1" y="0"/>
                  </a:moveTo>
                  <a:lnTo>
                    <a:pt x="1" y="3008"/>
                  </a:lnTo>
                  <a:lnTo>
                    <a:pt x="10001" y="8797"/>
                  </a:lnTo>
                  <a:lnTo>
                    <a:pt x="10001" y="57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94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4199400" y="2130975"/>
              <a:ext cx="250025" cy="161050"/>
            </a:xfrm>
            <a:custGeom>
              <a:rect b="b" l="l" r="r" t="t"/>
              <a:pathLst>
                <a:path extrusionOk="0" h="6442" w="10001">
                  <a:moveTo>
                    <a:pt x="1" y="1"/>
                  </a:moveTo>
                  <a:lnTo>
                    <a:pt x="1" y="652"/>
                  </a:lnTo>
                  <a:lnTo>
                    <a:pt x="10001" y="6442"/>
                  </a:lnTo>
                  <a:lnTo>
                    <a:pt x="10001" y="57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E7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4199400" y="2130975"/>
              <a:ext cx="250025" cy="144775"/>
            </a:xfrm>
            <a:custGeom>
              <a:rect b="b" l="l" r="r" t="t"/>
              <a:pathLst>
                <a:path extrusionOk="0" h="5791" w="10001">
                  <a:moveTo>
                    <a:pt x="10001" y="579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0001" y="5790"/>
                  </a:lnTo>
                  <a:close/>
                </a:path>
              </a:pathLst>
            </a:custGeom>
            <a:solidFill>
              <a:srgbClr val="A376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4567825" y="2167850"/>
              <a:ext cx="154150" cy="182200"/>
            </a:xfrm>
            <a:custGeom>
              <a:rect b="b" l="l" r="r" t="t"/>
              <a:pathLst>
                <a:path extrusionOk="0" h="7288" w="6166">
                  <a:moveTo>
                    <a:pt x="5947" y="1"/>
                  </a:moveTo>
                  <a:cubicBezTo>
                    <a:pt x="5892" y="1"/>
                    <a:pt x="5831" y="18"/>
                    <a:pt x="5765" y="55"/>
                  </a:cubicBezTo>
                  <a:lnTo>
                    <a:pt x="427" y="3137"/>
                  </a:lnTo>
                  <a:cubicBezTo>
                    <a:pt x="176" y="3288"/>
                    <a:pt x="26" y="3563"/>
                    <a:pt x="0" y="3839"/>
                  </a:cubicBezTo>
                  <a:lnTo>
                    <a:pt x="0" y="6997"/>
                  </a:lnTo>
                  <a:cubicBezTo>
                    <a:pt x="0" y="7173"/>
                    <a:pt x="87" y="7287"/>
                    <a:pt x="226" y="7287"/>
                  </a:cubicBezTo>
                  <a:cubicBezTo>
                    <a:pt x="284" y="7287"/>
                    <a:pt x="352" y="7267"/>
                    <a:pt x="427" y="7222"/>
                  </a:cubicBezTo>
                  <a:lnTo>
                    <a:pt x="5765" y="4140"/>
                  </a:lnTo>
                  <a:cubicBezTo>
                    <a:pt x="5990" y="3989"/>
                    <a:pt x="6166" y="3714"/>
                    <a:pt x="6166" y="3438"/>
                  </a:cubicBezTo>
                  <a:lnTo>
                    <a:pt x="6166" y="280"/>
                  </a:lnTo>
                  <a:cubicBezTo>
                    <a:pt x="6166" y="103"/>
                    <a:pt x="6078" y="1"/>
                    <a:pt x="594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4579725" y="2187000"/>
              <a:ext cx="130350" cy="144275"/>
            </a:xfrm>
            <a:custGeom>
              <a:rect b="b" l="l" r="r" t="t"/>
              <a:pathLst>
                <a:path extrusionOk="0" h="5771" w="5214">
                  <a:moveTo>
                    <a:pt x="5056" y="0"/>
                  </a:moveTo>
                  <a:cubicBezTo>
                    <a:pt x="5020" y="0"/>
                    <a:pt x="4980" y="12"/>
                    <a:pt x="4938" y="40"/>
                  </a:cubicBezTo>
                  <a:lnTo>
                    <a:pt x="276" y="2722"/>
                  </a:lnTo>
                  <a:cubicBezTo>
                    <a:pt x="126" y="2822"/>
                    <a:pt x="26" y="2998"/>
                    <a:pt x="1" y="3198"/>
                  </a:cubicBezTo>
                  <a:lnTo>
                    <a:pt x="1" y="5579"/>
                  </a:lnTo>
                  <a:cubicBezTo>
                    <a:pt x="1" y="5688"/>
                    <a:pt x="66" y="5770"/>
                    <a:pt x="158" y="5770"/>
                  </a:cubicBezTo>
                  <a:cubicBezTo>
                    <a:pt x="194" y="5770"/>
                    <a:pt x="234" y="5758"/>
                    <a:pt x="276" y="5730"/>
                  </a:cubicBezTo>
                  <a:lnTo>
                    <a:pt x="4938" y="3048"/>
                  </a:lnTo>
                  <a:cubicBezTo>
                    <a:pt x="5113" y="2948"/>
                    <a:pt x="5214" y="2747"/>
                    <a:pt x="5214" y="2572"/>
                  </a:cubicBezTo>
                  <a:lnTo>
                    <a:pt x="5214" y="191"/>
                  </a:lnTo>
                  <a:cubicBezTo>
                    <a:pt x="5214" y="82"/>
                    <a:pt x="5149" y="0"/>
                    <a:pt x="5056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4588500" y="2204300"/>
              <a:ext cx="113425" cy="66425"/>
            </a:xfrm>
            <a:custGeom>
              <a:rect b="b" l="l" r="r" t="t"/>
              <a:pathLst>
                <a:path extrusionOk="0" h="2657" w="4537">
                  <a:moveTo>
                    <a:pt x="4437" y="0"/>
                  </a:moveTo>
                  <a:lnTo>
                    <a:pt x="26" y="2531"/>
                  </a:lnTo>
                  <a:lnTo>
                    <a:pt x="1" y="2632"/>
                  </a:lnTo>
                  <a:lnTo>
                    <a:pt x="51" y="2657"/>
                  </a:lnTo>
                  <a:lnTo>
                    <a:pt x="101" y="2657"/>
                  </a:lnTo>
                  <a:lnTo>
                    <a:pt x="4512" y="100"/>
                  </a:lnTo>
                  <a:lnTo>
                    <a:pt x="4537" y="2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9DA7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4588500" y="2218700"/>
              <a:ext cx="113425" cy="66450"/>
            </a:xfrm>
            <a:custGeom>
              <a:rect b="b" l="l" r="r" t="t"/>
              <a:pathLst>
                <a:path extrusionOk="0" h="2658" w="4537">
                  <a:moveTo>
                    <a:pt x="4437" y="0"/>
                  </a:moveTo>
                  <a:lnTo>
                    <a:pt x="26" y="2532"/>
                  </a:lnTo>
                  <a:lnTo>
                    <a:pt x="1" y="2607"/>
                  </a:lnTo>
                  <a:lnTo>
                    <a:pt x="51" y="2657"/>
                  </a:lnTo>
                  <a:lnTo>
                    <a:pt x="101" y="2657"/>
                  </a:lnTo>
                  <a:lnTo>
                    <a:pt x="4512" y="126"/>
                  </a:lnTo>
                  <a:lnTo>
                    <a:pt x="4512" y="101"/>
                  </a:lnTo>
                  <a:lnTo>
                    <a:pt x="4537" y="26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9DA7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4588500" y="2232475"/>
              <a:ext cx="113425" cy="67075"/>
            </a:xfrm>
            <a:custGeom>
              <a:rect b="b" l="l" r="r" t="t"/>
              <a:pathLst>
                <a:path extrusionOk="0" h="2683" w="4537">
                  <a:moveTo>
                    <a:pt x="4437" y="1"/>
                  </a:moveTo>
                  <a:lnTo>
                    <a:pt x="26" y="2557"/>
                  </a:lnTo>
                  <a:lnTo>
                    <a:pt x="26" y="2582"/>
                  </a:lnTo>
                  <a:lnTo>
                    <a:pt x="1" y="2658"/>
                  </a:lnTo>
                  <a:lnTo>
                    <a:pt x="51" y="2683"/>
                  </a:lnTo>
                  <a:lnTo>
                    <a:pt x="101" y="2658"/>
                  </a:lnTo>
                  <a:lnTo>
                    <a:pt x="4512" y="126"/>
                  </a:lnTo>
                  <a:lnTo>
                    <a:pt x="4537" y="26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rgbClr val="9DA7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4588500" y="2247525"/>
              <a:ext cx="113425" cy="67075"/>
            </a:xfrm>
            <a:custGeom>
              <a:rect b="b" l="l" r="r" t="t"/>
              <a:pathLst>
                <a:path extrusionOk="0" h="2683" w="4537">
                  <a:moveTo>
                    <a:pt x="4437" y="0"/>
                  </a:moveTo>
                  <a:lnTo>
                    <a:pt x="26" y="2557"/>
                  </a:lnTo>
                  <a:lnTo>
                    <a:pt x="1" y="2632"/>
                  </a:lnTo>
                  <a:lnTo>
                    <a:pt x="51" y="2682"/>
                  </a:lnTo>
                  <a:lnTo>
                    <a:pt x="101" y="2657"/>
                  </a:lnTo>
                  <a:lnTo>
                    <a:pt x="4512" y="126"/>
                  </a:lnTo>
                  <a:lnTo>
                    <a:pt x="4537" y="2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9DA7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1825950" y="674325"/>
              <a:ext cx="2373475" cy="1530225"/>
            </a:xfrm>
            <a:custGeom>
              <a:rect b="b" l="l" r="r" t="t"/>
              <a:pathLst>
                <a:path extrusionOk="0" h="61209" w="94939">
                  <a:moveTo>
                    <a:pt x="92349" y="1"/>
                  </a:moveTo>
                  <a:cubicBezTo>
                    <a:pt x="92037" y="1"/>
                    <a:pt x="91812" y="102"/>
                    <a:pt x="91605" y="221"/>
                  </a:cubicBezTo>
                  <a:lnTo>
                    <a:pt x="853" y="52628"/>
                  </a:lnTo>
                  <a:cubicBezTo>
                    <a:pt x="352" y="52953"/>
                    <a:pt x="51" y="53480"/>
                    <a:pt x="1" y="54081"/>
                  </a:cubicBezTo>
                  <a:lnTo>
                    <a:pt x="1" y="59094"/>
                  </a:lnTo>
                  <a:cubicBezTo>
                    <a:pt x="1" y="59620"/>
                    <a:pt x="1304" y="60773"/>
                    <a:pt x="1705" y="61024"/>
                  </a:cubicBezTo>
                  <a:cubicBezTo>
                    <a:pt x="1962" y="61146"/>
                    <a:pt x="2237" y="61209"/>
                    <a:pt x="2509" y="61209"/>
                  </a:cubicBezTo>
                  <a:cubicBezTo>
                    <a:pt x="2795" y="61209"/>
                    <a:pt x="3077" y="61140"/>
                    <a:pt x="3334" y="60999"/>
                  </a:cubicBezTo>
                  <a:lnTo>
                    <a:pt x="94086" y="8567"/>
                  </a:lnTo>
                  <a:cubicBezTo>
                    <a:pt x="94588" y="8266"/>
                    <a:pt x="94913" y="7715"/>
                    <a:pt x="94939" y="7139"/>
                  </a:cubicBezTo>
                  <a:lnTo>
                    <a:pt x="94939" y="2126"/>
                  </a:lnTo>
                  <a:cubicBezTo>
                    <a:pt x="94913" y="1550"/>
                    <a:pt x="94613" y="1023"/>
                    <a:pt x="94162" y="697"/>
                  </a:cubicBezTo>
                  <a:cubicBezTo>
                    <a:pt x="93310" y="172"/>
                    <a:pt x="92756" y="1"/>
                    <a:pt x="92349" y="1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831600" y="699900"/>
              <a:ext cx="2367200" cy="1305800"/>
            </a:xfrm>
            <a:custGeom>
              <a:rect b="b" l="l" r="r" t="t"/>
              <a:pathLst>
                <a:path extrusionOk="0" h="52232" w="94688">
                  <a:moveTo>
                    <a:pt x="94286" y="0"/>
                  </a:moveTo>
                  <a:cubicBezTo>
                    <a:pt x="94423" y="171"/>
                    <a:pt x="94536" y="365"/>
                    <a:pt x="94610" y="574"/>
                  </a:cubicBezTo>
                  <a:lnTo>
                    <a:pt x="94610" y="574"/>
                  </a:lnTo>
                  <a:cubicBezTo>
                    <a:pt x="94540" y="367"/>
                    <a:pt x="94428" y="174"/>
                    <a:pt x="94286" y="0"/>
                  </a:cubicBezTo>
                  <a:close/>
                  <a:moveTo>
                    <a:pt x="94610" y="574"/>
                  </a:moveTo>
                  <a:lnTo>
                    <a:pt x="94610" y="574"/>
                  </a:lnTo>
                  <a:cubicBezTo>
                    <a:pt x="94652" y="696"/>
                    <a:pt x="94678" y="822"/>
                    <a:pt x="94687" y="953"/>
                  </a:cubicBezTo>
                  <a:cubicBezTo>
                    <a:pt x="94687" y="928"/>
                    <a:pt x="94687" y="903"/>
                    <a:pt x="94687" y="877"/>
                  </a:cubicBezTo>
                  <a:cubicBezTo>
                    <a:pt x="94671" y="773"/>
                    <a:pt x="94645" y="672"/>
                    <a:pt x="94610" y="574"/>
                  </a:cubicBezTo>
                  <a:close/>
                  <a:moveTo>
                    <a:pt x="80126" y="5690"/>
                  </a:moveTo>
                  <a:lnTo>
                    <a:pt x="602" y="51605"/>
                  </a:lnTo>
                  <a:cubicBezTo>
                    <a:pt x="351" y="51755"/>
                    <a:pt x="151" y="51955"/>
                    <a:pt x="0" y="52206"/>
                  </a:cubicBezTo>
                  <a:lnTo>
                    <a:pt x="25" y="52231"/>
                  </a:lnTo>
                  <a:cubicBezTo>
                    <a:pt x="176" y="51981"/>
                    <a:pt x="376" y="51755"/>
                    <a:pt x="627" y="51605"/>
                  </a:cubicBezTo>
                  <a:lnTo>
                    <a:pt x="80126" y="56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832225" y="674200"/>
              <a:ext cx="2366575" cy="1366575"/>
            </a:xfrm>
            <a:custGeom>
              <a:rect b="b" l="l" r="r" t="t"/>
              <a:pathLst>
                <a:path extrusionOk="0" h="54663" w="94663">
                  <a:moveTo>
                    <a:pt x="92081" y="1"/>
                  </a:moveTo>
                  <a:cubicBezTo>
                    <a:pt x="91780" y="1"/>
                    <a:pt x="91555" y="101"/>
                    <a:pt x="91354" y="226"/>
                  </a:cubicBezTo>
                  <a:lnTo>
                    <a:pt x="80101" y="6718"/>
                  </a:lnTo>
                  <a:lnTo>
                    <a:pt x="602" y="52633"/>
                  </a:lnTo>
                  <a:cubicBezTo>
                    <a:pt x="351" y="52783"/>
                    <a:pt x="151" y="53009"/>
                    <a:pt x="0" y="53259"/>
                  </a:cubicBezTo>
                  <a:lnTo>
                    <a:pt x="2482" y="54663"/>
                  </a:lnTo>
                  <a:cubicBezTo>
                    <a:pt x="2632" y="54412"/>
                    <a:pt x="2832" y="54212"/>
                    <a:pt x="3083" y="54036"/>
                  </a:cubicBezTo>
                  <a:lnTo>
                    <a:pt x="93835" y="1630"/>
                  </a:lnTo>
                  <a:cubicBezTo>
                    <a:pt x="93961" y="1555"/>
                    <a:pt x="94086" y="1530"/>
                    <a:pt x="94211" y="1530"/>
                  </a:cubicBezTo>
                  <a:cubicBezTo>
                    <a:pt x="94437" y="1530"/>
                    <a:pt x="94587" y="1655"/>
                    <a:pt x="94662" y="1905"/>
                  </a:cubicBezTo>
                  <a:cubicBezTo>
                    <a:pt x="94612" y="1580"/>
                    <a:pt x="94462" y="1279"/>
                    <a:pt x="94261" y="1028"/>
                  </a:cubicBezTo>
                  <a:cubicBezTo>
                    <a:pt x="94161" y="903"/>
                    <a:pt x="94036" y="803"/>
                    <a:pt x="93886" y="702"/>
                  </a:cubicBezTo>
                  <a:cubicBezTo>
                    <a:pt x="93084" y="176"/>
                    <a:pt x="92507" y="1"/>
                    <a:pt x="92081" y="1"/>
                  </a:cubicBezTo>
                  <a:close/>
                </a:path>
              </a:pathLst>
            </a:custGeom>
            <a:solidFill>
              <a:srgbClr val="FFDC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1825950" y="2302650"/>
              <a:ext cx="79600" cy="1761450"/>
            </a:xfrm>
            <a:custGeom>
              <a:rect b="b" l="l" r="r" t="t"/>
              <a:pathLst>
                <a:path extrusionOk="0" h="70458" w="3184">
                  <a:moveTo>
                    <a:pt x="1" y="1"/>
                  </a:moveTo>
                  <a:lnTo>
                    <a:pt x="1" y="68347"/>
                  </a:lnTo>
                  <a:cubicBezTo>
                    <a:pt x="1" y="68873"/>
                    <a:pt x="151" y="69600"/>
                    <a:pt x="1705" y="70277"/>
                  </a:cubicBezTo>
                  <a:cubicBezTo>
                    <a:pt x="1967" y="70386"/>
                    <a:pt x="2267" y="70457"/>
                    <a:pt x="2555" y="70457"/>
                  </a:cubicBezTo>
                  <a:cubicBezTo>
                    <a:pt x="2598" y="70457"/>
                    <a:pt x="2640" y="70456"/>
                    <a:pt x="2682" y="70452"/>
                  </a:cubicBezTo>
                  <a:lnTo>
                    <a:pt x="2883" y="70452"/>
                  </a:lnTo>
                  <a:cubicBezTo>
                    <a:pt x="2897" y="70439"/>
                    <a:pt x="2918" y="70432"/>
                    <a:pt x="2939" y="70425"/>
                  </a:cubicBezTo>
                  <a:lnTo>
                    <a:pt x="2939" y="70425"/>
                  </a:lnTo>
                  <a:cubicBezTo>
                    <a:pt x="2953" y="70427"/>
                    <a:pt x="2968" y="70427"/>
                    <a:pt x="2983" y="70427"/>
                  </a:cubicBezTo>
                  <a:lnTo>
                    <a:pt x="3083" y="70427"/>
                  </a:lnTo>
                  <a:lnTo>
                    <a:pt x="3184" y="70377"/>
                  </a:lnTo>
                  <a:lnTo>
                    <a:pt x="3134" y="70377"/>
                  </a:lnTo>
                  <a:lnTo>
                    <a:pt x="3058" y="70402"/>
                  </a:lnTo>
                  <a:lnTo>
                    <a:pt x="2983" y="70402"/>
                  </a:lnTo>
                  <a:cubicBezTo>
                    <a:pt x="2972" y="70414"/>
                    <a:pt x="2956" y="70420"/>
                    <a:pt x="2939" y="70425"/>
                  </a:cubicBezTo>
                  <a:lnTo>
                    <a:pt x="2939" y="70425"/>
                  </a:lnTo>
                  <a:cubicBezTo>
                    <a:pt x="2686" y="70402"/>
                    <a:pt x="2507" y="70181"/>
                    <a:pt x="2507" y="69826"/>
                  </a:cubicBezTo>
                  <a:lnTo>
                    <a:pt x="2507" y="14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1825950" y="2005050"/>
              <a:ext cx="6300" cy="21325"/>
            </a:xfrm>
            <a:custGeom>
              <a:rect b="b" l="l" r="r" t="t"/>
              <a:pathLst>
                <a:path extrusionOk="0" h="853" w="252">
                  <a:moveTo>
                    <a:pt x="226" y="0"/>
                  </a:moveTo>
                  <a:cubicBezTo>
                    <a:pt x="151" y="176"/>
                    <a:pt x="76" y="351"/>
                    <a:pt x="26" y="526"/>
                  </a:cubicBezTo>
                  <a:cubicBezTo>
                    <a:pt x="1" y="602"/>
                    <a:pt x="1" y="652"/>
                    <a:pt x="1" y="727"/>
                  </a:cubicBezTo>
                  <a:lnTo>
                    <a:pt x="1" y="852"/>
                  </a:lnTo>
                  <a:cubicBezTo>
                    <a:pt x="26" y="551"/>
                    <a:pt x="126" y="276"/>
                    <a:pt x="251" y="25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1825950" y="2005675"/>
              <a:ext cx="68325" cy="167300"/>
            </a:xfrm>
            <a:custGeom>
              <a:rect b="b" l="l" r="r" t="t"/>
              <a:pathLst>
                <a:path extrusionOk="0" h="6692" w="2733">
                  <a:moveTo>
                    <a:pt x="251" y="0"/>
                  </a:moveTo>
                  <a:cubicBezTo>
                    <a:pt x="126" y="251"/>
                    <a:pt x="26" y="526"/>
                    <a:pt x="1" y="827"/>
                  </a:cubicBezTo>
                  <a:lnTo>
                    <a:pt x="1" y="5263"/>
                  </a:lnTo>
                  <a:lnTo>
                    <a:pt x="2507" y="6692"/>
                  </a:lnTo>
                  <a:lnTo>
                    <a:pt x="2507" y="2256"/>
                  </a:lnTo>
                  <a:cubicBezTo>
                    <a:pt x="2507" y="1955"/>
                    <a:pt x="2582" y="1654"/>
                    <a:pt x="2733" y="1404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E5A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825950" y="2302650"/>
              <a:ext cx="62675" cy="36375"/>
            </a:xfrm>
            <a:custGeom>
              <a:rect b="b" l="l" r="r" t="t"/>
              <a:pathLst>
                <a:path extrusionOk="0" h="1455" w="2507">
                  <a:moveTo>
                    <a:pt x="1" y="1"/>
                  </a:moveTo>
                  <a:lnTo>
                    <a:pt x="1" y="26"/>
                  </a:lnTo>
                  <a:lnTo>
                    <a:pt x="2507" y="1455"/>
                  </a:lnTo>
                  <a:lnTo>
                    <a:pt x="2507" y="14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888600" y="838375"/>
              <a:ext cx="2310825" cy="3224800"/>
            </a:xfrm>
            <a:custGeom>
              <a:rect b="b" l="l" r="r" t="t"/>
              <a:pathLst>
                <a:path extrusionOk="0" h="128992" w="92433">
                  <a:moveTo>
                    <a:pt x="92433" y="0"/>
                  </a:moveTo>
                  <a:lnTo>
                    <a:pt x="25891" y="38421"/>
                  </a:lnTo>
                  <a:cubicBezTo>
                    <a:pt x="25869" y="38436"/>
                    <a:pt x="25846" y="38443"/>
                    <a:pt x="25822" y="38443"/>
                  </a:cubicBezTo>
                  <a:cubicBezTo>
                    <a:pt x="25589" y="38443"/>
                    <a:pt x="25228" y="37828"/>
                    <a:pt x="24888" y="37193"/>
                  </a:cubicBezTo>
                  <a:cubicBezTo>
                    <a:pt x="24520" y="36572"/>
                    <a:pt x="24173" y="35950"/>
                    <a:pt x="23944" y="35950"/>
                  </a:cubicBezTo>
                  <a:cubicBezTo>
                    <a:pt x="23924" y="35950"/>
                    <a:pt x="23904" y="35955"/>
                    <a:pt x="23886" y="35965"/>
                  </a:cubicBezTo>
                  <a:lnTo>
                    <a:pt x="3961" y="47469"/>
                  </a:lnTo>
                  <a:cubicBezTo>
                    <a:pt x="3485" y="47745"/>
                    <a:pt x="2758" y="51805"/>
                    <a:pt x="2282" y="52056"/>
                  </a:cubicBezTo>
                  <a:lnTo>
                    <a:pt x="1" y="53384"/>
                  </a:lnTo>
                  <a:lnTo>
                    <a:pt x="1" y="128397"/>
                  </a:lnTo>
                  <a:cubicBezTo>
                    <a:pt x="1" y="128769"/>
                    <a:pt x="177" y="128991"/>
                    <a:pt x="448" y="128991"/>
                  </a:cubicBezTo>
                  <a:cubicBezTo>
                    <a:pt x="561" y="128991"/>
                    <a:pt x="689" y="128954"/>
                    <a:pt x="828" y="128873"/>
                  </a:cubicBezTo>
                  <a:lnTo>
                    <a:pt x="91605" y="76467"/>
                  </a:lnTo>
                  <a:cubicBezTo>
                    <a:pt x="92082" y="76141"/>
                    <a:pt x="92407" y="75615"/>
                    <a:pt x="92433" y="75038"/>
                  </a:cubicBezTo>
                  <a:lnTo>
                    <a:pt x="924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1966925" y="2408400"/>
              <a:ext cx="469950" cy="1519425"/>
            </a:xfrm>
            <a:custGeom>
              <a:rect b="b" l="l" r="r" t="t"/>
              <a:pathLst>
                <a:path extrusionOk="0" h="60777" w="18798">
                  <a:moveTo>
                    <a:pt x="18324" y="0"/>
                  </a:moveTo>
                  <a:cubicBezTo>
                    <a:pt x="18211" y="0"/>
                    <a:pt x="18082" y="35"/>
                    <a:pt x="17946" y="107"/>
                  </a:cubicBezTo>
                  <a:lnTo>
                    <a:pt x="828" y="10007"/>
                  </a:lnTo>
                  <a:cubicBezTo>
                    <a:pt x="327" y="10332"/>
                    <a:pt x="26" y="10859"/>
                    <a:pt x="1" y="11460"/>
                  </a:cubicBezTo>
                  <a:lnTo>
                    <a:pt x="1" y="60182"/>
                  </a:lnTo>
                  <a:cubicBezTo>
                    <a:pt x="1" y="60555"/>
                    <a:pt x="189" y="60777"/>
                    <a:pt x="459" y="60777"/>
                  </a:cubicBezTo>
                  <a:cubicBezTo>
                    <a:pt x="571" y="60777"/>
                    <a:pt x="696" y="60739"/>
                    <a:pt x="828" y="60658"/>
                  </a:cubicBezTo>
                  <a:lnTo>
                    <a:pt x="17946" y="50784"/>
                  </a:lnTo>
                  <a:cubicBezTo>
                    <a:pt x="18447" y="50458"/>
                    <a:pt x="18748" y="49907"/>
                    <a:pt x="18798" y="49330"/>
                  </a:cubicBezTo>
                  <a:lnTo>
                    <a:pt x="18798" y="608"/>
                  </a:lnTo>
                  <a:cubicBezTo>
                    <a:pt x="18798" y="215"/>
                    <a:pt x="18607" y="0"/>
                    <a:pt x="18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2515175" y="2323800"/>
              <a:ext cx="771975" cy="1287625"/>
            </a:xfrm>
            <a:custGeom>
              <a:rect b="b" l="l" r="r" t="t"/>
              <a:pathLst>
                <a:path extrusionOk="0" h="51505" w="30879">
                  <a:moveTo>
                    <a:pt x="30414" y="1"/>
                  </a:moveTo>
                  <a:cubicBezTo>
                    <a:pt x="30304" y="1"/>
                    <a:pt x="30180" y="35"/>
                    <a:pt x="30051" y="107"/>
                  </a:cubicBezTo>
                  <a:lnTo>
                    <a:pt x="828" y="17000"/>
                  </a:lnTo>
                  <a:cubicBezTo>
                    <a:pt x="327" y="17325"/>
                    <a:pt x="26" y="17877"/>
                    <a:pt x="1" y="18453"/>
                  </a:cubicBezTo>
                  <a:lnTo>
                    <a:pt x="1" y="50910"/>
                  </a:lnTo>
                  <a:cubicBezTo>
                    <a:pt x="1" y="51282"/>
                    <a:pt x="189" y="51504"/>
                    <a:pt x="459" y="51504"/>
                  </a:cubicBezTo>
                  <a:cubicBezTo>
                    <a:pt x="571" y="51504"/>
                    <a:pt x="696" y="51466"/>
                    <a:pt x="828" y="51386"/>
                  </a:cubicBezTo>
                  <a:lnTo>
                    <a:pt x="30051" y="34493"/>
                  </a:lnTo>
                  <a:cubicBezTo>
                    <a:pt x="30552" y="34168"/>
                    <a:pt x="30853" y="33616"/>
                    <a:pt x="30878" y="33040"/>
                  </a:cubicBezTo>
                  <a:lnTo>
                    <a:pt x="30878" y="609"/>
                  </a:lnTo>
                  <a:cubicBezTo>
                    <a:pt x="30878" y="215"/>
                    <a:pt x="30687" y="1"/>
                    <a:pt x="304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3348525" y="1838550"/>
              <a:ext cx="773200" cy="1287900"/>
            </a:xfrm>
            <a:custGeom>
              <a:rect b="b" l="l" r="r" t="t"/>
              <a:pathLst>
                <a:path extrusionOk="0" h="51516" w="30928">
                  <a:moveTo>
                    <a:pt x="30460" y="0"/>
                  </a:moveTo>
                  <a:cubicBezTo>
                    <a:pt x="30345" y="0"/>
                    <a:pt x="30215" y="38"/>
                    <a:pt x="30076" y="119"/>
                  </a:cubicBezTo>
                  <a:lnTo>
                    <a:pt x="852" y="17011"/>
                  </a:lnTo>
                  <a:cubicBezTo>
                    <a:pt x="351" y="17337"/>
                    <a:pt x="50" y="17863"/>
                    <a:pt x="0" y="18465"/>
                  </a:cubicBezTo>
                  <a:lnTo>
                    <a:pt x="0" y="50921"/>
                  </a:lnTo>
                  <a:cubicBezTo>
                    <a:pt x="0" y="51294"/>
                    <a:pt x="189" y="51515"/>
                    <a:pt x="468" y="51515"/>
                  </a:cubicBezTo>
                  <a:cubicBezTo>
                    <a:pt x="583" y="51515"/>
                    <a:pt x="713" y="51478"/>
                    <a:pt x="852" y="51397"/>
                  </a:cubicBezTo>
                  <a:lnTo>
                    <a:pt x="30076" y="34505"/>
                  </a:lnTo>
                  <a:cubicBezTo>
                    <a:pt x="30577" y="34179"/>
                    <a:pt x="30878" y="33628"/>
                    <a:pt x="30928" y="33051"/>
                  </a:cubicBezTo>
                  <a:lnTo>
                    <a:pt x="30928" y="595"/>
                  </a:lnTo>
                  <a:cubicBezTo>
                    <a:pt x="30928" y="222"/>
                    <a:pt x="30739" y="0"/>
                    <a:pt x="30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1966925" y="1119250"/>
              <a:ext cx="2154175" cy="1496900"/>
            </a:xfrm>
            <a:custGeom>
              <a:rect b="b" l="l" r="r" t="t"/>
              <a:pathLst>
                <a:path extrusionOk="0" h="59876" w="86167">
                  <a:moveTo>
                    <a:pt x="85708" y="0"/>
                  </a:moveTo>
                  <a:cubicBezTo>
                    <a:pt x="85597" y="0"/>
                    <a:pt x="85471" y="38"/>
                    <a:pt x="85340" y="119"/>
                  </a:cubicBezTo>
                  <a:lnTo>
                    <a:pt x="828" y="48916"/>
                  </a:lnTo>
                  <a:cubicBezTo>
                    <a:pt x="327" y="49217"/>
                    <a:pt x="26" y="49768"/>
                    <a:pt x="1" y="50344"/>
                  </a:cubicBezTo>
                  <a:lnTo>
                    <a:pt x="1" y="59292"/>
                  </a:lnTo>
                  <a:cubicBezTo>
                    <a:pt x="1" y="59666"/>
                    <a:pt x="191" y="59875"/>
                    <a:pt x="462" y="59875"/>
                  </a:cubicBezTo>
                  <a:cubicBezTo>
                    <a:pt x="573" y="59875"/>
                    <a:pt x="697" y="59841"/>
                    <a:pt x="828" y="59768"/>
                  </a:cubicBezTo>
                  <a:lnTo>
                    <a:pt x="85340" y="10971"/>
                  </a:lnTo>
                  <a:cubicBezTo>
                    <a:pt x="85816" y="10645"/>
                    <a:pt x="86142" y="10119"/>
                    <a:pt x="86167" y="9517"/>
                  </a:cubicBezTo>
                  <a:lnTo>
                    <a:pt x="86167" y="595"/>
                  </a:lnTo>
                  <a:cubicBezTo>
                    <a:pt x="86167" y="222"/>
                    <a:pt x="85978" y="0"/>
                    <a:pt x="8570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3337875" y="1302025"/>
              <a:ext cx="626575" cy="424550"/>
            </a:xfrm>
            <a:custGeom>
              <a:rect b="b" l="l" r="r" t="t"/>
              <a:pathLst>
                <a:path extrusionOk="0" h="16982" w="25063">
                  <a:moveTo>
                    <a:pt x="25063" y="1"/>
                  </a:moveTo>
                  <a:lnTo>
                    <a:pt x="501" y="14186"/>
                  </a:lnTo>
                  <a:cubicBezTo>
                    <a:pt x="201" y="14387"/>
                    <a:pt x="0" y="14712"/>
                    <a:pt x="0" y="15063"/>
                  </a:cubicBezTo>
                  <a:lnTo>
                    <a:pt x="0" y="16617"/>
                  </a:lnTo>
                  <a:cubicBezTo>
                    <a:pt x="0" y="16851"/>
                    <a:pt x="116" y="16981"/>
                    <a:pt x="283" y="16981"/>
                  </a:cubicBezTo>
                  <a:cubicBezTo>
                    <a:pt x="349" y="16981"/>
                    <a:pt x="423" y="16961"/>
                    <a:pt x="501" y="16918"/>
                  </a:cubicBezTo>
                  <a:lnTo>
                    <a:pt x="25063" y="2707"/>
                  </a:lnTo>
                  <a:lnTo>
                    <a:pt x="2506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3964425" y="1262850"/>
              <a:ext cx="78350" cy="107500"/>
            </a:xfrm>
            <a:custGeom>
              <a:rect b="b" l="l" r="r" t="t"/>
              <a:pathLst>
                <a:path extrusionOk="0" h="4300" w="3134">
                  <a:moveTo>
                    <a:pt x="2854" y="0"/>
                  </a:moveTo>
                  <a:cubicBezTo>
                    <a:pt x="2787" y="0"/>
                    <a:pt x="2712" y="21"/>
                    <a:pt x="2633" y="64"/>
                  </a:cubicBezTo>
                  <a:lnTo>
                    <a:pt x="1" y="1593"/>
                  </a:lnTo>
                  <a:lnTo>
                    <a:pt x="1" y="4299"/>
                  </a:lnTo>
                  <a:lnTo>
                    <a:pt x="2633" y="2771"/>
                  </a:lnTo>
                  <a:cubicBezTo>
                    <a:pt x="2933" y="2570"/>
                    <a:pt x="3109" y="2269"/>
                    <a:pt x="3134" y="1919"/>
                  </a:cubicBezTo>
                  <a:lnTo>
                    <a:pt x="3134" y="340"/>
                  </a:lnTo>
                  <a:cubicBezTo>
                    <a:pt x="3134" y="125"/>
                    <a:pt x="3019" y="0"/>
                    <a:pt x="2854" y="0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3986375" y="1288725"/>
              <a:ext cx="41375" cy="49050"/>
            </a:xfrm>
            <a:custGeom>
              <a:rect b="b" l="l" r="r" t="t"/>
              <a:pathLst>
                <a:path extrusionOk="0" h="1962" w="1655">
                  <a:moveTo>
                    <a:pt x="928" y="232"/>
                  </a:moveTo>
                  <a:cubicBezTo>
                    <a:pt x="1053" y="332"/>
                    <a:pt x="1103" y="482"/>
                    <a:pt x="1103" y="658"/>
                  </a:cubicBezTo>
                  <a:cubicBezTo>
                    <a:pt x="1103" y="1059"/>
                    <a:pt x="928" y="1460"/>
                    <a:pt x="627" y="1736"/>
                  </a:cubicBezTo>
                  <a:cubicBezTo>
                    <a:pt x="589" y="1748"/>
                    <a:pt x="552" y="1754"/>
                    <a:pt x="514" y="1754"/>
                  </a:cubicBezTo>
                  <a:cubicBezTo>
                    <a:pt x="476" y="1754"/>
                    <a:pt x="439" y="1748"/>
                    <a:pt x="401" y="1736"/>
                  </a:cubicBezTo>
                  <a:cubicBezTo>
                    <a:pt x="301" y="1610"/>
                    <a:pt x="226" y="1460"/>
                    <a:pt x="251" y="1310"/>
                  </a:cubicBezTo>
                  <a:cubicBezTo>
                    <a:pt x="251" y="909"/>
                    <a:pt x="426" y="533"/>
                    <a:pt x="727" y="282"/>
                  </a:cubicBezTo>
                  <a:cubicBezTo>
                    <a:pt x="777" y="257"/>
                    <a:pt x="802" y="232"/>
                    <a:pt x="852" y="232"/>
                  </a:cubicBezTo>
                  <a:close/>
                  <a:moveTo>
                    <a:pt x="830" y="0"/>
                  </a:moveTo>
                  <a:cubicBezTo>
                    <a:pt x="758" y="0"/>
                    <a:pt x="689" y="19"/>
                    <a:pt x="627" y="56"/>
                  </a:cubicBezTo>
                  <a:cubicBezTo>
                    <a:pt x="251" y="357"/>
                    <a:pt x="25" y="808"/>
                    <a:pt x="25" y="1285"/>
                  </a:cubicBezTo>
                  <a:cubicBezTo>
                    <a:pt x="0" y="1535"/>
                    <a:pt x="100" y="1761"/>
                    <a:pt x="301" y="1911"/>
                  </a:cubicBezTo>
                  <a:cubicBezTo>
                    <a:pt x="351" y="1936"/>
                    <a:pt x="426" y="1961"/>
                    <a:pt x="501" y="1961"/>
                  </a:cubicBezTo>
                  <a:cubicBezTo>
                    <a:pt x="577" y="1961"/>
                    <a:pt x="652" y="1936"/>
                    <a:pt x="727" y="1886"/>
                  </a:cubicBezTo>
                  <a:cubicBezTo>
                    <a:pt x="953" y="1736"/>
                    <a:pt x="1128" y="1510"/>
                    <a:pt x="1203" y="1259"/>
                  </a:cubicBezTo>
                  <a:lnTo>
                    <a:pt x="1504" y="1360"/>
                  </a:lnTo>
                  <a:lnTo>
                    <a:pt x="1529" y="1360"/>
                  </a:lnTo>
                  <a:cubicBezTo>
                    <a:pt x="1579" y="1360"/>
                    <a:pt x="1629" y="1310"/>
                    <a:pt x="1629" y="1285"/>
                  </a:cubicBezTo>
                  <a:cubicBezTo>
                    <a:pt x="1654" y="1209"/>
                    <a:pt x="1604" y="1159"/>
                    <a:pt x="1554" y="1159"/>
                  </a:cubicBezTo>
                  <a:lnTo>
                    <a:pt x="1253" y="1059"/>
                  </a:lnTo>
                  <a:cubicBezTo>
                    <a:pt x="1303" y="934"/>
                    <a:pt x="1303" y="808"/>
                    <a:pt x="1303" y="683"/>
                  </a:cubicBezTo>
                  <a:cubicBezTo>
                    <a:pt x="1329" y="457"/>
                    <a:pt x="1228" y="207"/>
                    <a:pt x="1053" y="56"/>
                  </a:cubicBezTo>
                  <a:cubicBezTo>
                    <a:pt x="978" y="19"/>
                    <a:pt x="902" y="0"/>
                    <a:pt x="83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2515175" y="1435950"/>
              <a:ext cx="1605925" cy="1225575"/>
            </a:xfrm>
            <a:custGeom>
              <a:rect b="b" l="l" r="r" t="t"/>
              <a:pathLst>
                <a:path extrusionOk="0" h="49023" w="64237">
                  <a:moveTo>
                    <a:pt x="63772" y="1"/>
                  </a:moveTo>
                  <a:cubicBezTo>
                    <a:pt x="63662" y="1"/>
                    <a:pt x="63539" y="35"/>
                    <a:pt x="63410" y="107"/>
                  </a:cubicBezTo>
                  <a:lnTo>
                    <a:pt x="828" y="36248"/>
                  </a:lnTo>
                  <a:cubicBezTo>
                    <a:pt x="327" y="36549"/>
                    <a:pt x="26" y="37100"/>
                    <a:pt x="1" y="37676"/>
                  </a:cubicBezTo>
                  <a:lnTo>
                    <a:pt x="1" y="48428"/>
                  </a:lnTo>
                  <a:cubicBezTo>
                    <a:pt x="1" y="48801"/>
                    <a:pt x="189" y="49023"/>
                    <a:pt x="459" y="49023"/>
                  </a:cubicBezTo>
                  <a:cubicBezTo>
                    <a:pt x="571" y="49023"/>
                    <a:pt x="696" y="48985"/>
                    <a:pt x="828" y="48905"/>
                  </a:cubicBezTo>
                  <a:lnTo>
                    <a:pt x="63410" y="12789"/>
                  </a:lnTo>
                  <a:cubicBezTo>
                    <a:pt x="63886" y="12463"/>
                    <a:pt x="64212" y="11912"/>
                    <a:pt x="64237" y="11335"/>
                  </a:cubicBezTo>
                  <a:lnTo>
                    <a:pt x="64237" y="609"/>
                  </a:lnTo>
                  <a:cubicBezTo>
                    <a:pt x="64237" y="215"/>
                    <a:pt x="64046" y="1"/>
                    <a:pt x="63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1888600" y="839000"/>
              <a:ext cx="2310825" cy="1499400"/>
            </a:xfrm>
            <a:custGeom>
              <a:rect b="b" l="l" r="r" t="t"/>
              <a:pathLst>
                <a:path extrusionOk="0" h="59976" w="92433">
                  <a:moveTo>
                    <a:pt x="92433" y="0"/>
                  </a:moveTo>
                  <a:lnTo>
                    <a:pt x="26593" y="37995"/>
                  </a:lnTo>
                  <a:cubicBezTo>
                    <a:pt x="26477" y="38064"/>
                    <a:pt x="26383" y="38095"/>
                    <a:pt x="26302" y="38095"/>
                  </a:cubicBezTo>
                  <a:cubicBezTo>
                    <a:pt x="26087" y="38095"/>
                    <a:pt x="25966" y="37873"/>
                    <a:pt x="25766" y="37544"/>
                  </a:cubicBezTo>
                  <a:lnTo>
                    <a:pt x="25064" y="36241"/>
                  </a:lnTo>
                  <a:cubicBezTo>
                    <a:pt x="24858" y="35903"/>
                    <a:pt x="24643" y="35772"/>
                    <a:pt x="24410" y="35772"/>
                  </a:cubicBezTo>
                  <a:cubicBezTo>
                    <a:pt x="24246" y="35772"/>
                    <a:pt x="24072" y="35837"/>
                    <a:pt x="23886" y="35940"/>
                  </a:cubicBezTo>
                  <a:lnTo>
                    <a:pt x="3961" y="47444"/>
                  </a:lnTo>
                  <a:cubicBezTo>
                    <a:pt x="3510" y="47720"/>
                    <a:pt x="3309" y="48196"/>
                    <a:pt x="3134" y="48898"/>
                  </a:cubicBezTo>
                  <a:lnTo>
                    <a:pt x="2557" y="50928"/>
                  </a:lnTo>
                  <a:cubicBezTo>
                    <a:pt x="2332" y="51705"/>
                    <a:pt x="2156" y="52106"/>
                    <a:pt x="1705" y="52356"/>
                  </a:cubicBezTo>
                  <a:lnTo>
                    <a:pt x="1" y="53359"/>
                  </a:lnTo>
                  <a:lnTo>
                    <a:pt x="1" y="59975"/>
                  </a:lnTo>
                  <a:lnTo>
                    <a:pt x="92433" y="6617"/>
                  </a:lnTo>
                  <a:lnTo>
                    <a:pt x="9243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4079100" y="799100"/>
              <a:ext cx="44500" cy="57650"/>
            </a:xfrm>
            <a:custGeom>
              <a:rect b="b" l="l" r="r" t="t"/>
              <a:pathLst>
                <a:path extrusionOk="0" h="2306" w="1780">
                  <a:moveTo>
                    <a:pt x="1278" y="0"/>
                  </a:moveTo>
                  <a:cubicBezTo>
                    <a:pt x="1158" y="0"/>
                    <a:pt x="1022" y="38"/>
                    <a:pt x="878" y="118"/>
                  </a:cubicBezTo>
                  <a:cubicBezTo>
                    <a:pt x="351" y="468"/>
                    <a:pt x="26" y="1045"/>
                    <a:pt x="0" y="1671"/>
                  </a:cubicBezTo>
                  <a:cubicBezTo>
                    <a:pt x="0" y="2074"/>
                    <a:pt x="197" y="2306"/>
                    <a:pt x="477" y="2306"/>
                  </a:cubicBezTo>
                  <a:cubicBezTo>
                    <a:pt x="598" y="2306"/>
                    <a:pt x="734" y="2263"/>
                    <a:pt x="878" y="2173"/>
                  </a:cubicBezTo>
                  <a:cubicBezTo>
                    <a:pt x="1429" y="1847"/>
                    <a:pt x="1755" y="1270"/>
                    <a:pt x="1780" y="644"/>
                  </a:cubicBezTo>
                  <a:cubicBezTo>
                    <a:pt x="1780" y="233"/>
                    <a:pt x="1576" y="0"/>
                    <a:pt x="1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3984475" y="853325"/>
              <a:ext cx="44525" cy="57550"/>
            </a:xfrm>
            <a:custGeom>
              <a:rect b="b" l="l" r="r" t="t"/>
              <a:pathLst>
                <a:path extrusionOk="0" h="2302" w="1781">
                  <a:moveTo>
                    <a:pt x="1293" y="0"/>
                  </a:moveTo>
                  <a:cubicBezTo>
                    <a:pt x="1175" y="0"/>
                    <a:pt x="1042" y="41"/>
                    <a:pt x="903" y="129"/>
                  </a:cubicBezTo>
                  <a:cubicBezTo>
                    <a:pt x="377" y="455"/>
                    <a:pt x="26" y="1031"/>
                    <a:pt x="1" y="1658"/>
                  </a:cubicBezTo>
                  <a:cubicBezTo>
                    <a:pt x="1" y="2069"/>
                    <a:pt x="205" y="2301"/>
                    <a:pt x="503" y="2301"/>
                  </a:cubicBezTo>
                  <a:cubicBezTo>
                    <a:pt x="623" y="2301"/>
                    <a:pt x="759" y="2263"/>
                    <a:pt x="903" y="2184"/>
                  </a:cubicBezTo>
                  <a:cubicBezTo>
                    <a:pt x="1430" y="1833"/>
                    <a:pt x="1755" y="1257"/>
                    <a:pt x="1780" y="630"/>
                  </a:cubicBezTo>
                  <a:cubicBezTo>
                    <a:pt x="1780" y="240"/>
                    <a:pt x="1580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3889875" y="907825"/>
              <a:ext cx="44500" cy="57550"/>
            </a:xfrm>
            <a:custGeom>
              <a:rect b="b" l="l" r="r" t="t"/>
              <a:pathLst>
                <a:path extrusionOk="0" h="2302" w="1780">
                  <a:moveTo>
                    <a:pt x="1293" y="1"/>
                  </a:moveTo>
                  <a:cubicBezTo>
                    <a:pt x="1175" y="1"/>
                    <a:pt x="1042" y="42"/>
                    <a:pt x="903" y="129"/>
                  </a:cubicBezTo>
                  <a:cubicBezTo>
                    <a:pt x="376" y="455"/>
                    <a:pt x="26" y="1032"/>
                    <a:pt x="1" y="1658"/>
                  </a:cubicBezTo>
                  <a:cubicBezTo>
                    <a:pt x="1" y="2069"/>
                    <a:pt x="204" y="2302"/>
                    <a:pt x="503" y="2302"/>
                  </a:cubicBezTo>
                  <a:cubicBezTo>
                    <a:pt x="623" y="2302"/>
                    <a:pt x="759" y="2264"/>
                    <a:pt x="903" y="2185"/>
                  </a:cubicBezTo>
                  <a:cubicBezTo>
                    <a:pt x="1429" y="1834"/>
                    <a:pt x="1755" y="1257"/>
                    <a:pt x="1780" y="631"/>
                  </a:cubicBezTo>
                  <a:cubicBezTo>
                    <a:pt x="1780" y="240"/>
                    <a:pt x="1579" y="1"/>
                    <a:pt x="1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2162425" y="965100"/>
              <a:ext cx="1919200" cy="1169600"/>
            </a:xfrm>
            <a:custGeom>
              <a:rect b="b" l="l" r="r" t="t"/>
              <a:pathLst>
                <a:path extrusionOk="0" h="46784" w="76768">
                  <a:moveTo>
                    <a:pt x="76309" y="1"/>
                  </a:moveTo>
                  <a:cubicBezTo>
                    <a:pt x="76198" y="1"/>
                    <a:pt x="76072" y="39"/>
                    <a:pt x="75941" y="119"/>
                  </a:cubicBezTo>
                  <a:lnTo>
                    <a:pt x="827" y="43453"/>
                  </a:lnTo>
                  <a:cubicBezTo>
                    <a:pt x="351" y="43779"/>
                    <a:pt x="25" y="44305"/>
                    <a:pt x="0" y="44906"/>
                  </a:cubicBezTo>
                  <a:lnTo>
                    <a:pt x="0" y="46185"/>
                  </a:lnTo>
                  <a:cubicBezTo>
                    <a:pt x="0" y="46570"/>
                    <a:pt x="196" y="46784"/>
                    <a:pt x="459" y="46784"/>
                  </a:cubicBezTo>
                  <a:cubicBezTo>
                    <a:pt x="573" y="46784"/>
                    <a:pt x="699" y="46744"/>
                    <a:pt x="827" y="46661"/>
                  </a:cubicBezTo>
                  <a:lnTo>
                    <a:pt x="75941" y="3327"/>
                  </a:lnTo>
                  <a:cubicBezTo>
                    <a:pt x="76442" y="3001"/>
                    <a:pt x="76743" y="2475"/>
                    <a:pt x="76768" y="1899"/>
                  </a:cubicBezTo>
                  <a:lnTo>
                    <a:pt x="76768" y="595"/>
                  </a:lnTo>
                  <a:cubicBezTo>
                    <a:pt x="76768" y="223"/>
                    <a:pt x="76579" y="1"/>
                    <a:pt x="7630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4022075" y="986225"/>
              <a:ext cx="49525" cy="68325"/>
            </a:xfrm>
            <a:custGeom>
              <a:rect b="b" l="l" r="r" t="t"/>
              <a:pathLst>
                <a:path extrusionOk="0" h="2733" w="1981">
                  <a:moveTo>
                    <a:pt x="1003" y="377"/>
                  </a:moveTo>
                  <a:lnTo>
                    <a:pt x="1129" y="653"/>
                  </a:lnTo>
                  <a:cubicBezTo>
                    <a:pt x="1165" y="707"/>
                    <a:pt x="1214" y="748"/>
                    <a:pt x="1276" y="748"/>
                  </a:cubicBezTo>
                  <a:cubicBezTo>
                    <a:pt x="1300" y="748"/>
                    <a:pt x="1326" y="742"/>
                    <a:pt x="1354" y="728"/>
                  </a:cubicBezTo>
                  <a:lnTo>
                    <a:pt x="1630" y="628"/>
                  </a:lnTo>
                  <a:lnTo>
                    <a:pt x="1354" y="1154"/>
                  </a:lnTo>
                  <a:cubicBezTo>
                    <a:pt x="1329" y="1204"/>
                    <a:pt x="1329" y="1279"/>
                    <a:pt x="1329" y="1354"/>
                  </a:cubicBezTo>
                  <a:lnTo>
                    <a:pt x="1404" y="1881"/>
                  </a:lnTo>
                  <a:lnTo>
                    <a:pt x="1404" y="1931"/>
                  </a:lnTo>
                  <a:lnTo>
                    <a:pt x="1028" y="1881"/>
                  </a:lnTo>
                  <a:cubicBezTo>
                    <a:pt x="953" y="1881"/>
                    <a:pt x="878" y="1906"/>
                    <a:pt x="828" y="1981"/>
                  </a:cubicBezTo>
                  <a:lnTo>
                    <a:pt x="577" y="2307"/>
                  </a:lnTo>
                  <a:lnTo>
                    <a:pt x="627" y="1906"/>
                  </a:lnTo>
                  <a:cubicBezTo>
                    <a:pt x="652" y="1805"/>
                    <a:pt x="602" y="1730"/>
                    <a:pt x="552" y="1680"/>
                  </a:cubicBezTo>
                  <a:lnTo>
                    <a:pt x="251" y="1480"/>
                  </a:lnTo>
                  <a:lnTo>
                    <a:pt x="276" y="1455"/>
                  </a:lnTo>
                  <a:lnTo>
                    <a:pt x="703" y="1104"/>
                  </a:lnTo>
                  <a:cubicBezTo>
                    <a:pt x="753" y="1054"/>
                    <a:pt x="803" y="1003"/>
                    <a:pt x="828" y="953"/>
                  </a:cubicBezTo>
                  <a:lnTo>
                    <a:pt x="1003" y="377"/>
                  </a:lnTo>
                  <a:close/>
                  <a:moveTo>
                    <a:pt x="1003" y="1"/>
                  </a:moveTo>
                  <a:cubicBezTo>
                    <a:pt x="903" y="26"/>
                    <a:pt x="803" y="101"/>
                    <a:pt x="778" y="227"/>
                  </a:cubicBezTo>
                  <a:lnTo>
                    <a:pt x="577" y="878"/>
                  </a:lnTo>
                  <a:lnTo>
                    <a:pt x="552" y="903"/>
                  </a:lnTo>
                  <a:lnTo>
                    <a:pt x="126" y="1254"/>
                  </a:lnTo>
                  <a:cubicBezTo>
                    <a:pt x="51" y="1304"/>
                    <a:pt x="1" y="1404"/>
                    <a:pt x="1" y="1505"/>
                  </a:cubicBezTo>
                  <a:cubicBezTo>
                    <a:pt x="1" y="1580"/>
                    <a:pt x="26" y="1630"/>
                    <a:pt x="76" y="1680"/>
                  </a:cubicBezTo>
                  <a:lnTo>
                    <a:pt x="377" y="1881"/>
                  </a:lnTo>
                  <a:lnTo>
                    <a:pt x="302" y="2507"/>
                  </a:lnTo>
                  <a:cubicBezTo>
                    <a:pt x="276" y="2582"/>
                    <a:pt x="327" y="2683"/>
                    <a:pt x="402" y="2733"/>
                  </a:cubicBezTo>
                  <a:lnTo>
                    <a:pt x="477" y="2733"/>
                  </a:lnTo>
                  <a:cubicBezTo>
                    <a:pt x="552" y="2733"/>
                    <a:pt x="627" y="2708"/>
                    <a:pt x="677" y="2633"/>
                  </a:cubicBezTo>
                  <a:lnTo>
                    <a:pt x="1053" y="2131"/>
                  </a:lnTo>
                  <a:lnTo>
                    <a:pt x="1404" y="2181"/>
                  </a:lnTo>
                  <a:cubicBezTo>
                    <a:pt x="1479" y="2181"/>
                    <a:pt x="1555" y="2156"/>
                    <a:pt x="1580" y="2106"/>
                  </a:cubicBezTo>
                  <a:cubicBezTo>
                    <a:pt x="1655" y="2031"/>
                    <a:pt x="1705" y="1931"/>
                    <a:pt x="1680" y="1831"/>
                  </a:cubicBezTo>
                  <a:lnTo>
                    <a:pt x="1605" y="1304"/>
                  </a:lnTo>
                  <a:lnTo>
                    <a:pt x="1605" y="1254"/>
                  </a:lnTo>
                  <a:lnTo>
                    <a:pt x="1906" y="678"/>
                  </a:lnTo>
                  <a:cubicBezTo>
                    <a:pt x="1981" y="577"/>
                    <a:pt x="1981" y="452"/>
                    <a:pt x="1906" y="377"/>
                  </a:cubicBezTo>
                  <a:cubicBezTo>
                    <a:pt x="1890" y="329"/>
                    <a:pt x="1844" y="312"/>
                    <a:pt x="1793" y="312"/>
                  </a:cubicBezTo>
                  <a:cubicBezTo>
                    <a:pt x="1763" y="312"/>
                    <a:pt x="1733" y="318"/>
                    <a:pt x="1705" y="327"/>
                  </a:cubicBezTo>
                  <a:lnTo>
                    <a:pt x="1329" y="477"/>
                  </a:lnTo>
                  <a:lnTo>
                    <a:pt x="1179" y="126"/>
                  </a:lnTo>
                  <a:cubicBezTo>
                    <a:pt x="1154" y="51"/>
                    <a:pt x="1078" y="1"/>
                    <a:pt x="100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1941875" y="2191125"/>
              <a:ext cx="45125" cy="55175"/>
            </a:xfrm>
            <a:custGeom>
              <a:rect b="b" l="l" r="r" t="t"/>
              <a:pathLst>
                <a:path extrusionOk="0" h="2207" w="1805">
                  <a:moveTo>
                    <a:pt x="852" y="1"/>
                  </a:moveTo>
                  <a:cubicBezTo>
                    <a:pt x="802" y="1"/>
                    <a:pt x="752" y="26"/>
                    <a:pt x="727" y="101"/>
                  </a:cubicBezTo>
                  <a:lnTo>
                    <a:pt x="25" y="1454"/>
                  </a:lnTo>
                  <a:lnTo>
                    <a:pt x="0" y="1504"/>
                  </a:lnTo>
                  <a:lnTo>
                    <a:pt x="0" y="1580"/>
                  </a:lnTo>
                  <a:lnTo>
                    <a:pt x="0" y="1630"/>
                  </a:lnTo>
                  <a:lnTo>
                    <a:pt x="25" y="1680"/>
                  </a:lnTo>
                  <a:lnTo>
                    <a:pt x="727" y="2206"/>
                  </a:lnTo>
                  <a:lnTo>
                    <a:pt x="802" y="2206"/>
                  </a:lnTo>
                  <a:cubicBezTo>
                    <a:pt x="852" y="2181"/>
                    <a:pt x="877" y="2156"/>
                    <a:pt x="877" y="2106"/>
                  </a:cubicBezTo>
                  <a:cubicBezTo>
                    <a:pt x="928" y="2031"/>
                    <a:pt x="928" y="1931"/>
                    <a:pt x="877" y="1905"/>
                  </a:cubicBezTo>
                  <a:lnTo>
                    <a:pt x="376" y="1504"/>
                  </a:lnTo>
                  <a:lnTo>
                    <a:pt x="1705" y="778"/>
                  </a:lnTo>
                  <a:cubicBezTo>
                    <a:pt x="1755" y="728"/>
                    <a:pt x="1805" y="652"/>
                    <a:pt x="1805" y="552"/>
                  </a:cubicBezTo>
                  <a:cubicBezTo>
                    <a:pt x="1805" y="502"/>
                    <a:pt x="1780" y="452"/>
                    <a:pt x="1730" y="452"/>
                  </a:cubicBezTo>
                  <a:lnTo>
                    <a:pt x="1705" y="452"/>
                  </a:lnTo>
                  <a:lnTo>
                    <a:pt x="376" y="1229"/>
                  </a:lnTo>
                  <a:lnTo>
                    <a:pt x="376" y="1229"/>
                  </a:lnTo>
                  <a:lnTo>
                    <a:pt x="877" y="251"/>
                  </a:lnTo>
                  <a:cubicBezTo>
                    <a:pt x="928" y="176"/>
                    <a:pt x="928" y="101"/>
                    <a:pt x="877" y="26"/>
                  </a:cubicBezTo>
                  <a:cubicBezTo>
                    <a:pt x="877" y="1"/>
                    <a:pt x="852" y="1"/>
                    <a:pt x="852" y="1"/>
                  </a:cubicBez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2008925" y="2149775"/>
              <a:ext cx="44500" cy="55800"/>
            </a:xfrm>
            <a:custGeom>
              <a:rect b="b" l="l" r="r" t="t"/>
              <a:pathLst>
                <a:path extrusionOk="0" h="2232" w="1780">
                  <a:moveTo>
                    <a:pt x="1028" y="1"/>
                  </a:moveTo>
                  <a:cubicBezTo>
                    <a:pt x="1003" y="1"/>
                    <a:pt x="952" y="51"/>
                    <a:pt x="902" y="126"/>
                  </a:cubicBezTo>
                  <a:cubicBezTo>
                    <a:pt x="877" y="176"/>
                    <a:pt x="877" y="276"/>
                    <a:pt x="902" y="351"/>
                  </a:cubicBezTo>
                  <a:lnTo>
                    <a:pt x="1404" y="727"/>
                  </a:lnTo>
                  <a:lnTo>
                    <a:pt x="100" y="1479"/>
                  </a:lnTo>
                  <a:cubicBezTo>
                    <a:pt x="50" y="1529"/>
                    <a:pt x="0" y="1605"/>
                    <a:pt x="0" y="1680"/>
                  </a:cubicBezTo>
                  <a:cubicBezTo>
                    <a:pt x="0" y="1755"/>
                    <a:pt x="25" y="1805"/>
                    <a:pt x="75" y="1805"/>
                  </a:cubicBezTo>
                  <a:cubicBezTo>
                    <a:pt x="75" y="1805"/>
                    <a:pt x="100" y="1780"/>
                    <a:pt x="100" y="1780"/>
                  </a:cubicBezTo>
                  <a:lnTo>
                    <a:pt x="1404" y="1028"/>
                  </a:lnTo>
                  <a:lnTo>
                    <a:pt x="902" y="1981"/>
                  </a:lnTo>
                  <a:cubicBezTo>
                    <a:pt x="877" y="2056"/>
                    <a:pt x="877" y="2156"/>
                    <a:pt x="902" y="2231"/>
                  </a:cubicBezTo>
                  <a:lnTo>
                    <a:pt x="1003" y="2231"/>
                  </a:lnTo>
                  <a:lnTo>
                    <a:pt x="1053" y="2131"/>
                  </a:lnTo>
                  <a:lnTo>
                    <a:pt x="1779" y="778"/>
                  </a:lnTo>
                  <a:lnTo>
                    <a:pt x="1779" y="727"/>
                  </a:lnTo>
                  <a:lnTo>
                    <a:pt x="1779" y="652"/>
                  </a:lnTo>
                  <a:lnTo>
                    <a:pt x="1779" y="602"/>
                  </a:lnTo>
                  <a:lnTo>
                    <a:pt x="1779" y="552"/>
                  </a:lnTo>
                  <a:lnTo>
                    <a:pt x="1053" y="26"/>
                  </a:lnTo>
                  <a:cubicBezTo>
                    <a:pt x="1053" y="1"/>
                    <a:pt x="1053" y="1"/>
                    <a:pt x="1028" y="1"/>
                  </a:cubicBez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2080350" y="2090875"/>
              <a:ext cx="40750" cy="80850"/>
            </a:xfrm>
            <a:custGeom>
              <a:rect b="b" l="l" r="r" t="t"/>
              <a:pathLst>
                <a:path extrusionOk="0" h="3234" w="1630">
                  <a:moveTo>
                    <a:pt x="1504" y="1"/>
                  </a:moveTo>
                  <a:cubicBezTo>
                    <a:pt x="1479" y="1"/>
                    <a:pt x="1454" y="26"/>
                    <a:pt x="1429" y="51"/>
                  </a:cubicBezTo>
                  <a:lnTo>
                    <a:pt x="1253" y="502"/>
                  </a:lnTo>
                  <a:lnTo>
                    <a:pt x="1203" y="502"/>
                  </a:lnTo>
                  <a:cubicBezTo>
                    <a:pt x="902" y="502"/>
                    <a:pt x="577" y="803"/>
                    <a:pt x="326" y="1304"/>
                  </a:cubicBezTo>
                  <a:cubicBezTo>
                    <a:pt x="0" y="1981"/>
                    <a:pt x="0" y="2808"/>
                    <a:pt x="326" y="3108"/>
                  </a:cubicBezTo>
                  <a:cubicBezTo>
                    <a:pt x="426" y="3184"/>
                    <a:pt x="526" y="3234"/>
                    <a:pt x="652" y="3234"/>
                  </a:cubicBezTo>
                  <a:cubicBezTo>
                    <a:pt x="752" y="3234"/>
                    <a:pt x="827" y="3209"/>
                    <a:pt x="927" y="3159"/>
                  </a:cubicBezTo>
                  <a:cubicBezTo>
                    <a:pt x="1178" y="2983"/>
                    <a:pt x="1379" y="2733"/>
                    <a:pt x="1504" y="2432"/>
                  </a:cubicBezTo>
                  <a:cubicBezTo>
                    <a:pt x="1554" y="2357"/>
                    <a:pt x="1554" y="2281"/>
                    <a:pt x="1504" y="2206"/>
                  </a:cubicBezTo>
                  <a:cubicBezTo>
                    <a:pt x="1504" y="2181"/>
                    <a:pt x="1479" y="2181"/>
                    <a:pt x="1479" y="2181"/>
                  </a:cubicBezTo>
                  <a:cubicBezTo>
                    <a:pt x="1429" y="2181"/>
                    <a:pt x="1379" y="2231"/>
                    <a:pt x="1354" y="2281"/>
                  </a:cubicBezTo>
                  <a:cubicBezTo>
                    <a:pt x="1178" y="2657"/>
                    <a:pt x="927" y="2883"/>
                    <a:pt x="702" y="2883"/>
                  </a:cubicBezTo>
                  <a:cubicBezTo>
                    <a:pt x="627" y="2883"/>
                    <a:pt x="552" y="2858"/>
                    <a:pt x="476" y="2808"/>
                  </a:cubicBezTo>
                  <a:cubicBezTo>
                    <a:pt x="226" y="2557"/>
                    <a:pt x="226" y="1956"/>
                    <a:pt x="476" y="1454"/>
                  </a:cubicBezTo>
                  <a:cubicBezTo>
                    <a:pt x="652" y="1078"/>
                    <a:pt x="902" y="853"/>
                    <a:pt x="1103" y="853"/>
                  </a:cubicBezTo>
                  <a:lnTo>
                    <a:pt x="978" y="1179"/>
                  </a:lnTo>
                  <a:cubicBezTo>
                    <a:pt x="953" y="1254"/>
                    <a:pt x="978" y="1304"/>
                    <a:pt x="1003" y="1304"/>
                  </a:cubicBezTo>
                  <a:lnTo>
                    <a:pt x="1028" y="1304"/>
                  </a:lnTo>
                  <a:lnTo>
                    <a:pt x="1579" y="953"/>
                  </a:lnTo>
                  <a:cubicBezTo>
                    <a:pt x="1604" y="928"/>
                    <a:pt x="1629" y="878"/>
                    <a:pt x="1629" y="803"/>
                  </a:cubicBezTo>
                  <a:lnTo>
                    <a:pt x="1554" y="51"/>
                  </a:lnTo>
                  <a:cubicBezTo>
                    <a:pt x="1554" y="26"/>
                    <a:pt x="1529" y="1"/>
                    <a:pt x="1504" y="1"/>
                  </a:cubicBez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2458175" y="1770700"/>
              <a:ext cx="36975" cy="73325"/>
            </a:xfrm>
            <a:custGeom>
              <a:rect b="b" l="l" r="r" t="t"/>
              <a:pathLst>
                <a:path extrusionOk="0" h="2933" w="1479">
                  <a:moveTo>
                    <a:pt x="1378" y="1"/>
                  </a:moveTo>
                  <a:cubicBezTo>
                    <a:pt x="1328" y="1"/>
                    <a:pt x="1253" y="51"/>
                    <a:pt x="1228" y="151"/>
                  </a:cubicBezTo>
                  <a:lnTo>
                    <a:pt x="727" y="1153"/>
                  </a:lnTo>
                  <a:lnTo>
                    <a:pt x="251" y="702"/>
                  </a:lnTo>
                  <a:cubicBezTo>
                    <a:pt x="251" y="677"/>
                    <a:pt x="226" y="677"/>
                    <a:pt x="201" y="677"/>
                  </a:cubicBezTo>
                  <a:cubicBezTo>
                    <a:pt x="150" y="677"/>
                    <a:pt x="100" y="727"/>
                    <a:pt x="50" y="828"/>
                  </a:cubicBezTo>
                  <a:cubicBezTo>
                    <a:pt x="0" y="903"/>
                    <a:pt x="0" y="1028"/>
                    <a:pt x="50" y="1128"/>
                  </a:cubicBezTo>
                  <a:lnTo>
                    <a:pt x="526" y="1605"/>
                  </a:lnTo>
                  <a:lnTo>
                    <a:pt x="50" y="2607"/>
                  </a:lnTo>
                  <a:cubicBezTo>
                    <a:pt x="0" y="2707"/>
                    <a:pt x="0" y="2833"/>
                    <a:pt x="50" y="2933"/>
                  </a:cubicBezTo>
                  <a:lnTo>
                    <a:pt x="150" y="2933"/>
                  </a:lnTo>
                  <a:cubicBezTo>
                    <a:pt x="201" y="2883"/>
                    <a:pt x="251" y="2858"/>
                    <a:pt x="251" y="2808"/>
                  </a:cubicBezTo>
                  <a:lnTo>
                    <a:pt x="727" y="1780"/>
                  </a:lnTo>
                  <a:lnTo>
                    <a:pt x="1228" y="2256"/>
                  </a:lnTo>
                  <a:lnTo>
                    <a:pt x="1328" y="2256"/>
                  </a:lnTo>
                  <a:cubicBezTo>
                    <a:pt x="1378" y="2206"/>
                    <a:pt x="1404" y="2181"/>
                    <a:pt x="1429" y="2131"/>
                  </a:cubicBezTo>
                  <a:cubicBezTo>
                    <a:pt x="1479" y="2031"/>
                    <a:pt x="1479" y="1905"/>
                    <a:pt x="1429" y="1805"/>
                  </a:cubicBezTo>
                  <a:lnTo>
                    <a:pt x="952" y="1354"/>
                  </a:lnTo>
                  <a:lnTo>
                    <a:pt x="1429" y="351"/>
                  </a:lnTo>
                  <a:cubicBezTo>
                    <a:pt x="1479" y="251"/>
                    <a:pt x="1479" y="126"/>
                    <a:pt x="1429" y="26"/>
                  </a:cubicBezTo>
                  <a:cubicBezTo>
                    <a:pt x="1404" y="1"/>
                    <a:pt x="1404" y="1"/>
                    <a:pt x="1378" y="1"/>
                  </a:cubicBez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4098525" y="907925"/>
              <a:ext cx="75200" cy="48900"/>
            </a:xfrm>
            <a:custGeom>
              <a:rect b="b" l="l" r="r" t="t"/>
              <a:pathLst>
                <a:path extrusionOk="0" h="1956" w="3008">
                  <a:moveTo>
                    <a:pt x="2657" y="0"/>
                  </a:moveTo>
                  <a:cubicBezTo>
                    <a:pt x="2607" y="0"/>
                    <a:pt x="2557" y="25"/>
                    <a:pt x="2532" y="50"/>
                  </a:cubicBezTo>
                  <a:lnTo>
                    <a:pt x="176" y="1404"/>
                  </a:lnTo>
                  <a:cubicBezTo>
                    <a:pt x="25" y="1479"/>
                    <a:pt x="0" y="1654"/>
                    <a:pt x="76" y="1805"/>
                  </a:cubicBezTo>
                  <a:cubicBezTo>
                    <a:pt x="126" y="1880"/>
                    <a:pt x="201" y="1955"/>
                    <a:pt x="301" y="1955"/>
                  </a:cubicBezTo>
                  <a:lnTo>
                    <a:pt x="351" y="1955"/>
                  </a:lnTo>
                  <a:cubicBezTo>
                    <a:pt x="401" y="1955"/>
                    <a:pt x="426" y="1930"/>
                    <a:pt x="452" y="1930"/>
                  </a:cubicBezTo>
                  <a:lnTo>
                    <a:pt x="2807" y="577"/>
                  </a:lnTo>
                  <a:lnTo>
                    <a:pt x="2833" y="552"/>
                  </a:lnTo>
                  <a:cubicBezTo>
                    <a:pt x="2958" y="476"/>
                    <a:pt x="3008" y="276"/>
                    <a:pt x="2908" y="151"/>
                  </a:cubicBezTo>
                  <a:cubicBezTo>
                    <a:pt x="2858" y="50"/>
                    <a:pt x="2757" y="0"/>
                    <a:pt x="2657" y="0"/>
                  </a:cubicBez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4098525" y="941750"/>
              <a:ext cx="75200" cy="48275"/>
            </a:xfrm>
            <a:custGeom>
              <a:rect b="b" l="l" r="r" t="t"/>
              <a:pathLst>
                <a:path extrusionOk="0" h="1931" w="3008">
                  <a:moveTo>
                    <a:pt x="2657" y="1"/>
                  </a:moveTo>
                  <a:cubicBezTo>
                    <a:pt x="2607" y="1"/>
                    <a:pt x="2557" y="1"/>
                    <a:pt x="2532" y="26"/>
                  </a:cubicBezTo>
                  <a:lnTo>
                    <a:pt x="176" y="1404"/>
                  </a:lnTo>
                  <a:cubicBezTo>
                    <a:pt x="25" y="1479"/>
                    <a:pt x="0" y="1655"/>
                    <a:pt x="76" y="1780"/>
                  </a:cubicBezTo>
                  <a:cubicBezTo>
                    <a:pt x="126" y="1880"/>
                    <a:pt x="201" y="1930"/>
                    <a:pt x="301" y="1930"/>
                  </a:cubicBezTo>
                  <a:lnTo>
                    <a:pt x="452" y="1930"/>
                  </a:lnTo>
                  <a:lnTo>
                    <a:pt x="2807" y="552"/>
                  </a:lnTo>
                  <a:lnTo>
                    <a:pt x="2833" y="552"/>
                  </a:lnTo>
                  <a:cubicBezTo>
                    <a:pt x="2958" y="452"/>
                    <a:pt x="3008" y="276"/>
                    <a:pt x="2908" y="151"/>
                  </a:cubicBezTo>
                  <a:cubicBezTo>
                    <a:pt x="2858" y="51"/>
                    <a:pt x="2757" y="1"/>
                    <a:pt x="2657" y="1"/>
                  </a:cubicBez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4098525" y="976200"/>
              <a:ext cx="75200" cy="48275"/>
            </a:xfrm>
            <a:custGeom>
              <a:rect b="b" l="l" r="r" t="t"/>
              <a:pathLst>
                <a:path extrusionOk="0" h="1931" w="3008">
                  <a:moveTo>
                    <a:pt x="2657" y="1"/>
                  </a:moveTo>
                  <a:cubicBezTo>
                    <a:pt x="2607" y="1"/>
                    <a:pt x="2557" y="1"/>
                    <a:pt x="2532" y="26"/>
                  </a:cubicBezTo>
                  <a:lnTo>
                    <a:pt x="176" y="1379"/>
                  </a:lnTo>
                  <a:cubicBezTo>
                    <a:pt x="25" y="1480"/>
                    <a:pt x="0" y="1655"/>
                    <a:pt x="76" y="1780"/>
                  </a:cubicBezTo>
                  <a:cubicBezTo>
                    <a:pt x="126" y="1881"/>
                    <a:pt x="201" y="1931"/>
                    <a:pt x="301" y="1931"/>
                  </a:cubicBezTo>
                  <a:lnTo>
                    <a:pt x="351" y="1931"/>
                  </a:lnTo>
                  <a:cubicBezTo>
                    <a:pt x="401" y="1931"/>
                    <a:pt x="426" y="1931"/>
                    <a:pt x="452" y="1906"/>
                  </a:cubicBezTo>
                  <a:lnTo>
                    <a:pt x="2807" y="552"/>
                  </a:lnTo>
                  <a:lnTo>
                    <a:pt x="2833" y="552"/>
                  </a:lnTo>
                  <a:cubicBezTo>
                    <a:pt x="2958" y="452"/>
                    <a:pt x="3008" y="277"/>
                    <a:pt x="2908" y="126"/>
                  </a:cubicBezTo>
                  <a:cubicBezTo>
                    <a:pt x="2858" y="51"/>
                    <a:pt x="2757" y="1"/>
                    <a:pt x="2657" y="1"/>
                  </a:cubicBez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1825950" y="2137250"/>
              <a:ext cx="62675" cy="201150"/>
            </a:xfrm>
            <a:custGeom>
              <a:rect b="b" l="l" r="r" t="t"/>
              <a:pathLst>
                <a:path extrusionOk="0" h="8046" w="2507">
                  <a:moveTo>
                    <a:pt x="1" y="0"/>
                  </a:moveTo>
                  <a:lnTo>
                    <a:pt x="1" y="6617"/>
                  </a:lnTo>
                  <a:lnTo>
                    <a:pt x="2507" y="8045"/>
                  </a:lnTo>
                  <a:lnTo>
                    <a:pt x="2507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1825950" y="2137250"/>
              <a:ext cx="62675" cy="201150"/>
            </a:xfrm>
            <a:custGeom>
              <a:rect b="b" l="l" r="r" t="t"/>
              <a:pathLst>
                <a:path extrusionOk="0" h="8046" w="2507">
                  <a:moveTo>
                    <a:pt x="1" y="0"/>
                  </a:moveTo>
                  <a:lnTo>
                    <a:pt x="1" y="6617"/>
                  </a:lnTo>
                  <a:lnTo>
                    <a:pt x="2507" y="8045"/>
                  </a:lnTo>
                  <a:lnTo>
                    <a:pt x="2507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2104775" y="2977475"/>
              <a:ext cx="194275" cy="381600"/>
            </a:xfrm>
            <a:custGeom>
              <a:rect b="b" l="l" r="r" t="t"/>
              <a:pathLst>
                <a:path extrusionOk="0" h="15264" w="7771">
                  <a:moveTo>
                    <a:pt x="7394" y="351"/>
                  </a:moveTo>
                  <a:lnTo>
                    <a:pt x="7394" y="10828"/>
                  </a:lnTo>
                  <a:lnTo>
                    <a:pt x="351" y="14913"/>
                  </a:lnTo>
                  <a:lnTo>
                    <a:pt x="351" y="4412"/>
                  </a:lnTo>
                  <a:lnTo>
                    <a:pt x="7394" y="351"/>
                  </a:lnTo>
                  <a:close/>
                  <a:moveTo>
                    <a:pt x="7394" y="1"/>
                  </a:moveTo>
                  <a:cubicBezTo>
                    <a:pt x="7344" y="1"/>
                    <a:pt x="7269" y="1"/>
                    <a:pt x="7219" y="51"/>
                  </a:cubicBezTo>
                  <a:lnTo>
                    <a:pt x="201" y="4111"/>
                  </a:lnTo>
                  <a:cubicBezTo>
                    <a:pt x="76" y="4161"/>
                    <a:pt x="26" y="4286"/>
                    <a:pt x="1" y="4412"/>
                  </a:cubicBezTo>
                  <a:lnTo>
                    <a:pt x="1" y="14913"/>
                  </a:lnTo>
                  <a:cubicBezTo>
                    <a:pt x="1" y="15113"/>
                    <a:pt x="176" y="15264"/>
                    <a:pt x="377" y="15264"/>
                  </a:cubicBezTo>
                  <a:cubicBezTo>
                    <a:pt x="427" y="15264"/>
                    <a:pt x="502" y="15239"/>
                    <a:pt x="552" y="15214"/>
                  </a:cubicBezTo>
                  <a:lnTo>
                    <a:pt x="7570" y="11153"/>
                  </a:lnTo>
                  <a:cubicBezTo>
                    <a:pt x="7695" y="11078"/>
                    <a:pt x="7770" y="10953"/>
                    <a:pt x="7745" y="10828"/>
                  </a:cubicBezTo>
                  <a:lnTo>
                    <a:pt x="7745" y="351"/>
                  </a:lnTo>
                  <a:cubicBezTo>
                    <a:pt x="7770" y="226"/>
                    <a:pt x="7695" y="101"/>
                    <a:pt x="7570" y="51"/>
                  </a:cubicBezTo>
                  <a:cubicBezTo>
                    <a:pt x="7519" y="1"/>
                    <a:pt x="7469" y="1"/>
                    <a:pt x="7394" y="1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2130475" y="3037000"/>
              <a:ext cx="141625" cy="255825"/>
            </a:xfrm>
            <a:custGeom>
              <a:rect b="b" l="l" r="r" t="t"/>
              <a:pathLst>
                <a:path extrusionOk="0" h="10233" w="5665">
                  <a:moveTo>
                    <a:pt x="5314" y="351"/>
                  </a:moveTo>
                  <a:lnTo>
                    <a:pt x="5314" y="3384"/>
                  </a:lnTo>
                  <a:lnTo>
                    <a:pt x="5088" y="3509"/>
                  </a:lnTo>
                  <a:lnTo>
                    <a:pt x="5088" y="2582"/>
                  </a:lnTo>
                  <a:cubicBezTo>
                    <a:pt x="5088" y="2206"/>
                    <a:pt x="4912" y="1980"/>
                    <a:pt x="4662" y="1980"/>
                  </a:cubicBezTo>
                  <a:cubicBezTo>
                    <a:pt x="4562" y="1980"/>
                    <a:pt x="4461" y="2031"/>
                    <a:pt x="4361" y="2081"/>
                  </a:cubicBezTo>
                  <a:lnTo>
                    <a:pt x="3308" y="2682"/>
                  </a:lnTo>
                  <a:lnTo>
                    <a:pt x="3308" y="7194"/>
                  </a:lnTo>
                  <a:cubicBezTo>
                    <a:pt x="3308" y="7670"/>
                    <a:pt x="3509" y="7970"/>
                    <a:pt x="3735" y="7970"/>
                  </a:cubicBezTo>
                  <a:cubicBezTo>
                    <a:pt x="3810" y="7970"/>
                    <a:pt x="3885" y="7945"/>
                    <a:pt x="3960" y="7895"/>
                  </a:cubicBezTo>
                  <a:lnTo>
                    <a:pt x="4587" y="7519"/>
                  </a:lnTo>
                  <a:lnTo>
                    <a:pt x="4587" y="7845"/>
                  </a:lnTo>
                  <a:lnTo>
                    <a:pt x="1078" y="9875"/>
                  </a:lnTo>
                  <a:lnTo>
                    <a:pt x="1078" y="9549"/>
                  </a:lnTo>
                  <a:lnTo>
                    <a:pt x="1730" y="9173"/>
                  </a:lnTo>
                  <a:cubicBezTo>
                    <a:pt x="2156" y="8798"/>
                    <a:pt x="2406" y="8271"/>
                    <a:pt x="2381" y="7720"/>
                  </a:cubicBezTo>
                  <a:lnTo>
                    <a:pt x="2381" y="3209"/>
                  </a:lnTo>
                  <a:lnTo>
                    <a:pt x="1354" y="3810"/>
                  </a:lnTo>
                  <a:cubicBezTo>
                    <a:pt x="877" y="4111"/>
                    <a:pt x="602" y="4612"/>
                    <a:pt x="602" y="5163"/>
                  </a:cubicBezTo>
                  <a:lnTo>
                    <a:pt x="602" y="6091"/>
                  </a:lnTo>
                  <a:lnTo>
                    <a:pt x="376" y="6241"/>
                  </a:lnTo>
                  <a:lnTo>
                    <a:pt x="376" y="3209"/>
                  </a:lnTo>
                  <a:lnTo>
                    <a:pt x="5288" y="351"/>
                  </a:lnTo>
                  <a:close/>
                  <a:moveTo>
                    <a:pt x="5288" y="0"/>
                  </a:moveTo>
                  <a:cubicBezTo>
                    <a:pt x="5238" y="0"/>
                    <a:pt x="5163" y="0"/>
                    <a:pt x="5113" y="51"/>
                  </a:cubicBezTo>
                  <a:lnTo>
                    <a:pt x="201" y="2883"/>
                  </a:lnTo>
                  <a:cubicBezTo>
                    <a:pt x="75" y="2958"/>
                    <a:pt x="0" y="3083"/>
                    <a:pt x="0" y="3209"/>
                  </a:cubicBezTo>
                  <a:lnTo>
                    <a:pt x="0" y="6241"/>
                  </a:lnTo>
                  <a:cubicBezTo>
                    <a:pt x="0" y="6366"/>
                    <a:pt x="75" y="6492"/>
                    <a:pt x="201" y="6542"/>
                  </a:cubicBezTo>
                  <a:cubicBezTo>
                    <a:pt x="251" y="6567"/>
                    <a:pt x="301" y="6592"/>
                    <a:pt x="376" y="6592"/>
                  </a:cubicBezTo>
                  <a:cubicBezTo>
                    <a:pt x="426" y="6592"/>
                    <a:pt x="501" y="6567"/>
                    <a:pt x="552" y="6542"/>
                  </a:cubicBezTo>
                  <a:lnTo>
                    <a:pt x="777" y="6417"/>
                  </a:lnTo>
                  <a:cubicBezTo>
                    <a:pt x="877" y="6341"/>
                    <a:pt x="953" y="6216"/>
                    <a:pt x="953" y="6091"/>
                  </a:cubicBezTo>
                  <a:lnTo>
                    <a:pt x="953" y="5163"/>
                  </a:lnTo>
                  <a:cubicBezTo>
                    <a:pt x="978" y="4762"/>
                    <a:pt x="1178" y="4361"/>
                    <a:pt x="1529" y="4111"/>
                  </a:cubicBezTo>
                  <a:lnTo>
                    <a:pt x="2030" y="3835"/>
                  </a:lnTo>
                  <a:lnTo>
                    <a:pt x="2030" y="7720"/>
                  </a:lnTo>
                  <a:cubicBezTo>
                    <a:pt x="2030" y="8146"/>
                    <a:pt x="1855" y="8572"/>
                    <a:pt x="1554" y="8873"/>
                  </a:cubicBezTo>
                  <a:lnTo>
                    <a:pt x="902" y="9249"/>
                  </a:lnTo>
                  <a:cubicBezTo>
                    <a:pt x="777" y="9299"/>
                    <a:pt x="702" y="9424"/>
                    <a:pt x="727" y="9549"/>
                  </a:cubicBezTo>
                  <a:lnTo>
                    <a:pt x="727" y="9875"/>
                  </a:lnTo>
                  <a:cubicBezTo>
                    <a:pt x="702" y="10001"/>
                    <a:pt x="777" y="10126"/>
                    <a:pt x="902" y="10176"/>
                  </a:cubicBezTo>
                  <a:cubicBezTo>
                    <a:pt x="953" y="10214"/>
                    <a:pt x="1015" y="10232"/>
                    <a:pt x="1078" y="10232"/>
                  </a:cubicBezTo>
                  <a:cubicBezTo>
                    <a:pt x="1141" y="10232"/>
                    <a:pt x="1203" y="10214"/>
                    <a:pt x="1253" y="10176"/>
                  </a:cubicBezTo>
                  <a:lnTo>
                    <a:pt x="4762" y="8146"/>
                  </a:lnTo>
                  <a:cubicBezTo>
                    <a:pt x="4887" y="8096"/>
                    <a:pt x="4963" y="7970"/>
                    <a:pt x="4963" y="7845"/>
                  </a:cubicBezTo>
                  <a:lnTo>
                    <a:pt x="4963" y="7519"/>
                  </a:lnTo>
                  <a:cubicBezTo>
                    <a:pt x="4963" y="7319"/>
                    <a:pt x="4787" y="7143"/>
                    <a:pt x="4587" y="7143"/>
                  </a:cubicBezTo>
                  <a:cubicBezTo>
                    <a:pt x="4537" y="7143"/>
                    <a:pt x="4461" y="7168"/>
                    <a:pt x="4411" y="7194"/>
                  </a:cubicBezTo>
                  <a:lnTo>
                    <a:pt x="3760" y="7569"/>
                  </a:lnTo>
                  <a:lnTo>
                    <a:pt x="3735" y="7569"/>
                  </a:lnTo>
                  <a:cubicBezTo>
                    <a:pt x="3659" y="7444"/>
                    <a:pt x="3634" y="7294"/>
                    <a:pt x="3659" y="7168"/>
                  </a:cubicBezTo>
                  <a:lnTo>
                    <a:pt x="3659" y="2908"/>
                  </a:lnTo>
                  <a:lnTo>
                    <a:pt x="4511" y="2432"/>
                  </a:lnTo>
                  <a:cubicBezTo>
                    <a:pt x="4537" y="2381"/>
                    <a:pt x="4587" y="2381"/>
                    <a:pt x="4637" y="2381"/>
                  </a:cubicBezTo>
                  <a:cubicBezTo>
                    <a:pt x="4687" y="2381"/>
                    <a:pt x="4712" y="2482"/>
                    <a:pt x="4712" y="2607"/>
                  </a:cubicBezTo>
                  <a:lnTo>
                    <a:pt x="4712" y="3534"/>
                  </a:lnTo>
                  <a:cubicBezTo>
                    <a:pt x="4712" y="3660"/>
                    <a:pt x="4787" y="3785"/>
                    <a:pt x="4887" y="3835"/>
                  </a:cubicBezTo>
                  <a:cubicBezTo>
                    <a:pt x="4938" y="3885"/>
                    <a:pt x="5013" y="3885"/>
                    <a:pt x="5063" y="3885"/>
                  </a:cubicBezTo>
                  <a:cubicBezTo>
                    <a:pt x="5138" y="3885"/>
                    <a:pt x="5188" y="3885"/>
                    <a:pt x="5238" y="3860"/>
                  </a:cubicBezTo>
                  <a:lnTo>
                    <a:pt x="5464" y="3735"/>
                  </a:lnTo>
                  <a:cubicBezTo>
                    <a:pt x="5589" y="3660"/>
                    <a:pt x="5664" y="3534"/>
                    <a:pt x="5664" y="3409"/>
                  </a:cubicBezTo>
                  <a:lnTo>
                    <a:pt x="5664" y="376"/>
                  </a:lnTo>
                  <a:cubicBezTo>
                    <a:pt x="5664" y="251"/>
                    <a:pt x="5589" y="126"/>
                    <a:pt x="5464" y="76"/>
                  </a:cubicBezTo>
                  <a:cubicBezTo>
                    <a:pt x="5414" y="26"/>
                    <a:pt x="5364" y="26"/>
                    <a:pt x="5288" y="26"/>
                  </a:cubicBezTo>
                  <a:lnTo>
                    <a:pt x="5288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2776450" y="2869225"/>
              <a:ext cx="250675" cy="219800"/>
            </a:xfrm>
            <a:custGeom>
              <a:rect b="b" l="l" r="r" t="t"/>
              <a:pathLst>
                <a:path extrusionOk="0" h="8792" w="10027">
                  <a:moveTo>
                    <a:pt x="7048" y="1"/>
                  </a:moveTo>
                  <a:cubicBezTo>
                    <a:pt x="6907" y="1"/>
                    <a:pt x="6763" y="80"/>
                    <a:pt x="6693" y="220"/>
                  </a:cubicBezTo>
                  <a:lnTo>
                    <a:pt x="4587" y="5358"/>
                  </a:lnTo>
                  <a:lnTo>
                    <a:pt x="4738" y="5433"/>
                  </a:lnTo>
                  <a:lnTo>
                    <a:pt x="4512" y="5383"/>
                  </a:lnTo>
                  <a:lnTo>
                    <a:pt x="2733" y="4205"/>
                  </a:lnTo>
                  <a:cubicBezTo>
                    <a:pt x="2671" y="4164"/>
                    <a:pt x="2577" y="4123"/>
                    <a:pt x="2489" y="4123"/>
                  </a:cubicBezTo>
                  <a:cubicBezTo>
                    <a:pt x="2470" y="4123"/>
                    <a:pt x="2450" y="4125"/>
                    <a:pt x="2432" y="4130"/>
                  </a:cubicBezTo>
                  <a:cubicBezTo>
                    <a:pt x="2307" y="4130"/>
                    <a:pt x="2206" y="4205"/>
                    <a:pt x="2131" y="4305"/>
                  </a:cubicBezTo>
                  <a:lnTo>
                    <a:pt x="51" y="8566"/>
                  </a:lnTo>
                  <a:cubicBezTo>
                    <a:pt x="1" y="8641"/>
                    <a:pt x="51" y="8742"/>
                    <a:pt x="126" y="8792"/>
                  </a:cubicBezTo>
                  <a:lnTo>
                    <a:pt x="201" y="8792"/>
                  </a:lnTo>
                  <a:cubicBezTo>
                    <a:pt x="277" y="8792"/>
                    <a:pt x="352" y="8767"/>
                    <a:pt x="377" y="8717"/>
                  </a:cubicBezTo>
                  <a:lnTo>
                    <a:pt x="2482" y="4481"/>
                  </a:lnTo>
                  <a:lnTo>
                    <a:pt x="4312" y="5684"/>
                  </a:lnTo>
                  <a:cubicBezTo>
                    <a:pt x="4375" y="5732"/>
                    <a:pt x="4449" y="5749"/>
                    <a:pt x="4526" y="5749"/>
                  </a:cubicBezTo>
                  <a:cubicBezTo>
                    <a:pt x="4571" y="5749"/>
                    <a:pt x="4617" y="5743"/>
                    <a:pt x="4663" y="5734"/>
                  </a:cubicBezTo>
                  <a:cubicBezTo>
                    <a:pt x="4763" y="5709"/>
                    <a:pt x="4863" y="5609"/>
                    <a:pt x="4913" y="5508"/>
                  </a:cubicBezTo>
                  <a:lnTo>
                    <a:pt x="7044" y="371"/>
                  </a:lnTo>
                  <a:lnTo>
                    <a:pt x="9675" y="3077"/>
                  </a:lnTo>
                  <a:cubicBezTo>
                    <a:pt x="9713" y="3115"/>
                    <a:pt x="9763" y="3134"/>
                    <a:pt x="9813" y="3134"/>
                  </a:cubicBezTo>
                  <a:cubicBezTo>
                    <a:pt x="9863" y="3134"/>
                    <a:pt x="9913" y="3115"/>
                    <a:pt x="9951" y="3077"/>
                  </a:cubicBezTo>
                  <a:cubicBezTo>
                    <a:pt x="10026" y="3027"/>
                    <a:pt x="10026" y="2902"/>
                    <a:pt x="9951" y="2827"/>
                  </a:cubicBezTo>
                  <a:lnTo>
                    <a:pt x="7294" y="120"/>
                  </a:lnTo>
                  <a:lnTo>
                    <a:pt x="7219" y="45"/>
                  </a:lnTo>
                  <a:cubicBezTo>
                    <a:pt x="7167" y="15"/>
                    <a:pt x="7108" y="1"/>
                    <a:pt x="7048" y="1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2773950" y="2766325"/>
              <a:ext cx="255675" cy="402275"/>
            </a:xfrm>
            <a:custGeom>
              <a:rect b="b" l="l" r="r" t="t"/>
              <a:pathLst>
                <a:path extrusionOk="0" h="16091" w="10227">
                  <a:moveTo>
                    <a:pt x="9825" y="552"/>
                  </a:moveTo>
                  <a:lnTo>
                    <a:pt x="9825" y="10051"/>
                  </a:lnTo>
                  <a:lnTo>
                    <a:pt x="326" y="15539"/>
                  </a:lnTo>
                  <a:lnTo>
                    <a:pt x="326" y="6041"/>
                  </a:lnTo>
                  <a:lnTo>
                    <a:pt x="9825" y="552"/>
                  </a:lnTo>
                  <a:close/>
                  <a:moveTo>
                    <a:pt x="10101" y="0"/>
                  </a:moveTo>
                  <a:lnTo>
                    <a:pt x="10026" y="25"/>
                  </a:lnTo>
                  <a:lnTo>
                    <a:pt x="9675" y="226"/>
                  </a:lnTo>
                  <a:lnTo>
                    <a:pt x="151" y="5740"/>
                  </a:lnTo>
                  <a:cubicBezTo>
                    <a:pt x="101" y="5765"/>
                    <a:pt x="76" y="5815"/>
                    <a:pt x="51" y="5865"/>
                  </a:cubicBezTo>
                  <a:cubicBezTo>
                    <a:pt x="26" y="5915"/>
                    <a:pt x="1" y="5965"/>
                    <a:pt x="1" y="6015"/>
                  </a:cubicBezTo>
                  <a:lnTo>
                    <a:pt x="1" y="15965"/>
                  </a:lnTo>
                  <a:cubicBezTo>
                    <a:pt x="1" y="16041"/>
                    <a:pt x="26" y="16091"/>
                    <a:pt x="76" y="16091"/>
                  </a:cubicBezTo>
                  <a:lnTo>
                    <a:pt x="151" y="16066"/>
                  </a:lnTo>
                  <a:lnTo>
                    <a:pt x="10051" y="10351"/>
                  </a:lnTo>
                  <a:cubicBezTo>
                    <a:pt x="10151" y="10276"/>
                    <a:pt x="10201" y="10176"/>
                    <a:pt x="10226" y="10076"/>
                  </a:cubicBezTo>
                  <a:lnTo>
                    <a:pt x="10226" y="126"/>
                  </a:lnTo>
                  <a:cubicBezTo>
                    <a:pt x="10226" y="50"/>
                    <a:pt x="10176" y="0"/>
                    <a:pt x="10126" y="0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2842875" y="2896700"/>
              <a:ext cx="43250" cy="51975"/>
            </a:xfrm>
            <a:custGeom>
              <a:rect b="b" l="l" r="r" t="t"/>
              <a:pathLst>
                <a:path extrusionOk="0" h="2079" w="1730">
                  <a:moveTo>
                    <a:pt x="1229" y="374"/>
                  </a:moveTo>
                  <a:cubicBezTo>
                    <a:pt x="1329" y="450"/>
                    <a:pt x="1354" y="550"/>
                    <a:pt x="1329" y="650"/>
                  </a:cubicBezTo>
                  <a:cubicBezTo>
                    <a:pt x="1304" y="1051"/>
                    <a:pt x="1103" y="1427"/>
                    <a:pt x="752" y="1653"/>
                  </a:cubicBezTo>
                  <a:cubicBezTo>
                    <a:pt x="721" y="1700"/>
                    <a:pt x="669" y="1718"/>
                    <a:pt x="616" y="1718"/>
                  </a:cubicBezTo>
                  <a:cubicBezTo>
                    <a:pt x="585" y="1718"/>
                    <a:pt x="554" y="1712"/>
                    <a:pt x="527" y="1703"/>
                  </a:cubicBezTo>
                  <a:cubicBezTo>
                    <a:pt x="402" y="1678"/>
                    <a:pt x="326" y="1552"/>
                    <a:pt x="377" y="1427"/>
                  </a:cubicBezTo>
                  <a:cubicBezTo>
                    <a:pt x="402" y="1026"/>
                    <a:pt x="602" y="650"/>
                    <a:pt x="953" y="424"/>
                  </a:cubicBezTo>
                  <a:cubicBezTo>
                    <a:pt x="1003" y="399"/>
                    <a:pt x="1078" y="374"/>
                    <a:pt x="1153" y="374"/>
                  </a:cubicBezTo>
                  <a:close/>
                  <a:moveTo>
                    <a:pt x="1121" y="0"/>
                  </a:moveTo>
                  <a:cubicBezTo>
                    <a:pt x="996" y="0"/>
                    <a:pt x="868" y="40"/>
                    <a:pt x="752" y="124"/>
                  </a:cubicBezTo>
                  <a:cubicBezTo>
                    <a:pt x="326" y="399"/>
                    <a:pt x="26" y="901"/>
                    <a:pt x="1" y="1427"/>
                  </a:cubicBezTo>
                  <a:cubicBezTo>
                    <a:pt x="1" y="1653"/>
                    <a:pt x="101" y="1878"/>
                    <a:pt x="301" y="2003"/>
                  </a:cubicBezTo>
                  <a:cubicBezTo>
                    <a:pt x="377" y="2054"/>
                    <a:pt x="477" y="2079"/>
                    <a:pt x="552" y="2079"/>
                  </a:cubicBezTo>
                  <a:cubicBezTo>
                    <a:pt x="702" y="2079"/>
                    <a:pt x="828" y="2029"/>
                    <a:pt x="953" y="1978"/>
                  </a:cubicBezTo>
                  <a:cubicBezTo>
                    <a:pt x="1404" y="1678"/>
                    <a:pt x="1680" y="1201"/>
                    <a:pt x="1705" y="650"/>
                  </a:cubicBezTo>
                  <a:cubicBezTo>
                    <a:pt x="1730" y="500"/>
                    <a:pt x="1680" y="349"/>
                    <a:pt x="1580" y="224"/>
                  </a:cubicBezTo>
                  <a:cubicBezTo>
                    <a:pt x="1463" y="78"/>
                    <a:pt x="1295" y="0"/>
                    <a:pt x="1121" y="0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3637375" y="2340250"/>
              <a:ext cx="195500" cy="284500"/>
            </a:xfrm>
            <a:custGeom>
              <a:rect b="b" l="l" r="r" t="t"/>
              <a:pathLst>
                <a:path extrusionOk="0" h="11380" w="7820">
                  <a:moveTo>
                    <a:pt x="5539" y="352"/>
                  </a:moveTo>
                  <a:cubicBezTo>
                    <a:pt x="6692" y="352"/>
                    <a:pt x="7444" y="1504"/>
                    <a:pt x="7444" y="3259"/>
                  </a:cubicBezTo>
                  <a:cubicBezTo>
                    <a:pt x="7394" y="4888"/>
                    <a:pt x="6918" y="6467"/>
                    <a:pt x="6090" y="7845"/>
                  </a:cubicBezTo>
                  <a:cubicBezTo>
                    <a:pt x="5790" y="8372"/>
                    <a:pt x="5464" y="8873"/>
                    <a:pt x="5063" y="9324"/>
                  </a:cubicBezTo>
                  <a:cubicBezTo>
                    <a:pt x="4637" y="9825"/>
                    <a:pt x="4136" y="10251"/>
                    <a:pt x="3559" y="10602"/>
                  </a:cubicBezTo>
                  <a:cubicBezTo>
                    <a:pt x="3183" y="10853"/>
                    <a:pt x="2732" y="11003"/>
                    <a:pt x="2256" y="11003"/>
                  </a:cubicBezTo>
                  <a:cubicBezTo>
                    <a:pt x="1103" y="11003"/>
                    <a:pt x="351" y="9875"/>
                    <a:pt x="351" y="8121"/>
                  </a:cubicBezTo>
                  <a:cubicBezTo>
                    <a:pt x="426" y="6492"/>
                    <a:pt x="877" y="4913"/>
                    <a:pt x="1704" y="3535"/>
                  </a:cubicBezTo>
                  <a:cubicBezTo>
                    <a:pt x="2306" y="2407"/>
                    <a:pt x="3183" y="1454"/>
                    <a:pt x="4236" y="778"/>
                  </a:cubicBezTo>
                  <a:cubicBezTo>
                    <a:pt x="4637" y="527"/>
                    <a:pt x="5088" y="377"/>
                    <a:pt x="5539" y="377"/>
                  </a:cubicBezTo>
                  <a:lnTo>
                    <a:pt x="5539" y="352"/>
                  </a:lnTo>
                  <a:close/>
                  <a:moveTo>
                    <a:pt x="5539" y="1"/>
                  </a:moveTo>
                  <a:cubicBezTo>
                    <a:pt x="5013" y="26"/>
                    <a:pt x="4512" y="176"/>
                    <a:pt x="4060" y="452"/>
                  </a:cubicBezTo>
                  <a:cubicBezTo>
                    <a:pt x="2933" y="1179"/>
                    <a:pt x="2030" y="2156"/>
                    <a:pt x="1404" y="3334"/>
                  </a:cubicBezTo>
                  <a:cubicBezTo>
                    <a:pt x="552" y="4788"/>
                    <a:pt x="50" y="6417"/>
                    <a:pt x="0" y="8121"/>
                  </a:cubicBezTo>
                  <a:cubicBezTo>
                    <a:pt x="0" y="10151"/>
                    <a:pt x="928" y="11379"/>
                    <a:pt x="2256" y="11379"/>
                  </a:cubicBezTo>
                  <a:cubicBezTo>
                    <a:pt x="2782" y="11354"/>
                    <a:pt x="3308" y="11204"/>
                    <a:pt x="3760" y="10928"/>
                  </a:cubicBezTo>
                  <a:cubicBezTo>
                    <a:pt x="4361" y="10552"/>
                    <a:pt x="4887" y="10101"/>
                    <a:pt x="5339" y="9575"/>
                  </a:cubicBezTo>
                  <a:cubicBezTo>
                    <a:pt x="6842" y="7795"/>
                    <a:pt x="7720" y="5565"/>
                    <a:pt x="7820" y="3259"/>
                  </a:cubicBezTo>
                  <a:cubicBezTo>
                    <a:pt x="7820" y="1229"/>
                    <a:pt x="6867" y="1"/>
                    <a:pt x="5539" y="1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3699400" y="2443000"/>
              <a:ext cx="93375" cy="122225"/>
            </a:xfrm>
            <a:custGeom>
              <a:rect b="b" l="l" r="r" t="t"/>
              <a:pathLst>
                <a:path extrusionOk="0" h="4889" w="3735">
                  <a:moveTo>
                    <a:pt x="452" y="352"/>
                  </a:moveTo>
                  <a:lnTo>
                    <a:pt x="3234" y="602"/>
                  </a:lnTo>
                  <a:lnTo>
                    <a:pt x="3183" y="703"/>
                  </a:lnTo>
                  <a:lnTo>
                    <a:pt x="351" y="4237"/>
                  </a:lnTo>
                  <a:lnTo>
                    <a:pt x="351" y="678"/>
                  </a:lnTo>
                  <a:cubicBezTo>
                    <a:pt x="326" y="577"/>
                    <a:pt x="376" y="452"/>
                    <a:pt x="452" y="352"/>
                  </a:cubicBezTo>
                  <a:close/>
                  <a:moveTo>
                    <a:pt x="452" y="1"/>
                  </a:moveTo>
                  <a:cubicBezTo>
                    <a:pt x="201" y="1"/>
                    <a:pt x="0" y="302"/>
                    <a:pt x="0" y="678"/>
                  </a:cubicBezTo>
                  <a:lnTo>
                    <a:pt x="0" y="4537"/>
                  </a:lnTo>
                  <a:cubicBezTo>
                    <a:pt x="0" y="4763"/>
                    <a:pt x="51" y="4888"/>
                    <a:pt x="176" y="4888"/>
                  </a:cubicBezTo>
                  <a:cubicBezTo>
                    <a:pt x="276" y="4888"/>
                    <a:pt x="351" y="4813"/>
                    <a:pt x="477" y="4663"/>
                  </a:cubicBezTo>
                  <a:lnTo>
                    <a:pt x="3484" y="928"/>
                  </a:lnTo>
                  <a:cubicBezTo>
                    <a:pt x="3735" y="602"/>
                    <a:pt x="3735" y="302"/>
                    <a:pt x="3484" y="277"/>
                  </a:cubicBezTo>
                  <a:lnTo>
                    <a:pt x="477" y="26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4069700" y="3231225"/>
              <a:ext cx="635375" cy="757550"/>
            </a:xfrm>
            <a:custGeom>
              <a:rect b="b" l="l" r="r" t="t"/>
              <a:pathLst>
                <a:path extrusionOk="0" h="30302" w="25415">
                  <a:moveTo>
                    <a:pt x="1" y="1"/>
                  </a:moveTo>
                  <a:lnTo>
                    <a:pt x="1" y="15590"/>
                  </a:lnTo>
                  <a:lnTo>
                    <a:pt x="25414" y="30302"/>
                  </a:lnTo>
                  <a:lnTo>
                    <a:pt x="25414" y="147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4705050" y="3344650"/>
              <a:ext cx="440500" cy="644125"/>
            </a:xfrm>
            <a:custGeom>
              <a:rect b="b" l="l" r="r" t="t"/>
              <a:pathLst>
                <a:path extrusionOk="0" h="25765" w="17620">
                  <a:moveTo>
                    <a:pt x="17619" y="0"/>
                  </a:moveTo>
                  <a:lnTo>
                    <a:pt x="0" y="10176"/>
                  </a:lnTo>
                  <a:lnTo>
                    <a:pt x="0" y="25765"/>
                  </a:lnTo>
                  <a:lnTo>
                    <a:pt x="17619" y="15589"/>
                  </a:lnTo>
                  <a:lnTo>
                    <a:pt x="1761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4069700" y="2977475"/>
              <a:ext cx="1075850" cy="621575"/>
            </a:xfrm>
            <a:custGeom>
              <a:rect b="b" l="l" r="r" t="t"/>
              <a:pathLst>
                <a:path extrusionOk="0" h="24863" w="43034">
                  <a:moveTo>
                    <a:pt x="17620" y="1"/>
                  </a:moveTo>
                  <a:lnTo>
                    <a:pt x="1" y="10151"/>
                  </a:lnTo>
                  <a:lnTo>
                    <a:pt x="25414" y="24863"/>
                  </a:lnTo>
                  <a:lnTo>
                    <a:pt x="43033" y="14687"/>
                  </a:lnTo>
                  <a:lnTo>
                    <a:pt x="1762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401150" y="3553925"/>
              <a:ext cx="303925" cy="186100"/>
            </a:xfrm>
            <a:custGeom>
              <a:rect b="b" l="l" r="r" t="t"/>
              <a:pathLst>
                <a:path extrusionOk="0" h="7444" w="12157">
                  <a:moveTo>
                    <a:pt x="1" y="0"/>
                  </a:moveTo>
                  <a:lnTo>
                    <a:pt x="12156" y="7444"/>
                  </a:lnTo>
                  <a:lnTo>
                    <a:pt x="12156" y="70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705050" y="3624100"/>
              <a:ext cx="182350" cy="115925"/>
            </a:xfrm>
            <a:custGeom>
              <a:rect b="b" l="l" r="r" t="t"/>
              <a:pathLst>
                <a:path extrusionOk="0" h="4637" w="7294">
                  <a:moveTo>
                    <a:pt x="7293" y="0"/>
                  </a:moveTo>
                  <a:lnTo>
                    <a:pt x="0" y="4211"/>
                  </a:lnTo>
                  <a:lnTo>
                    <a:pt x="0" y="4637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218200" y="3546400"/>
              <a:ext cx="486875" cy="291375"/>
            </a:xfrm>
            <a:custGeom>
              <a:rect b="b" l="l" r="r" t="t"/>
              <a:pathLst>
                <a:path extrusionOk="0" h="11655" w="19475">
                  <a:moveTo>
                    <a:pt x="0" y="1"/>
                  </a:moveTo>
                  <a:lnTo>
                    <a:pt x="19474" y="11655"/>
                  </a:lnTo>
                  <a:lnTo>
                    <a:pt x="19474" y="11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705050" y="3616575"/>
              <a:ext cx="365300" cy="221200"/>
            </a:xfrm>
            <a:custGeom>
              <a:rect b="b" l="l" r="r" t="t"/>
              <a:pathLst>
                <a:path extrusionOk="0" h="8848" w="14612">
                  <a:moveTo>
                    <a:pt x="14612" y="1"/>
                  </a:moveTo>
                  <a:lnTo>
                    <a:pt x="0" y="8422"/>
                  </a:lnTo>
                  <a:lnTo>
                    <a:pt x="0" y="8848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120450" y="3375975"/>
              <a:ext cx="219950" cy="120950"/>
            </a:xfrm>
            <a:custGeom>
              <a:rect b="b" l="l" r="r" t="t"/>
              <a:pathLst>
                <a:path extrusionOk="0" h="4838" w="8798">
                  <a:moveTo>
                    <a:pt x="427" y="0"/>
                  </a:moveTo>
                  <a:cubicBezTo>
                    <a:pt x="427" y="0"/>
                    <a:pt x="1" y="2281"/>
                    <a:pt x="226" y="3434"/>
                  </a:cubicBezTo>
                  <a:lnTo>
                    <a:pt x="301" y="3434"/>
                  </a:lnTo>
                  <a:cubicBezTo>
                    <a:pt x="853" y="3434"/>
                    <a:pt x="3935" y="3484"/>
                    <a:pt x="8798" y="4838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108550" y="3375975"/>
              <a:ext cx="231850" cy="120950"/>
            </a:xfrm>
            <a:custGeom>
              <a:rect b="b" l="l" r="r" t="t"/>
              <a:pathLst>
                <a:path extrusionOk="0" h="4838" w="9274">
                  <a:moveTo>
                    <a:pt x="903" y="0"/>
                  </a:moveTo>
                  <a:lnTo>
                    <a:pt x="0" y="2156"/>
                  </a:lnTo>
                  <a:lnTo>
                    <a:pt x="9274" y="483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401150" y="3713075"/>
              <a:ext cx="279475" cy="210550"/>
            </a:xfrm>
            <a:custGeom>
              <a:rect b="b" l="l" r="r" t="t"/>
              <a:pathLst>
                <a:path extrusionOk="0" h="8422" w="11179">
                  <a:moveTo>
                    <a:pt x="1" y="0"/>
                  </a:moveTo>
                  <a:lnTo>
                    <a:pt x="9174" y="8421"/>
                  </a:lnTo>
                  <a:cubicBezTo>
                    <a:pt x="9174" y="8421"/>
                    <a:pt x="9424" y="7268"/>
                    <a:pt x="11179" y="6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401150" y="3713075"/>
              <a:ext cx="279475" cy="181100"/>
            </a:xfrm>
            <a:custGeom>
              <a:rect b="b" l="l" r="r" t="t"/>
              <a:pathLst>
                <a:path extrusionOk="0" h="7244" w="11179">
                  <a:moveTo>
                    <a:pt x="1" y="0"/>
                  </a:moveTo>
                  <a:lnTo>
                    <a:pt x="8597" y="7243"/>
                  </a:lnTo>
                  <a:lnTo>
                    <a:pt x="11179" y="6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925600" y="3496900"/>
              <a:ext cx="165425" cy="83350"/>
            </a:xfrm>
            <a:custGeom>
              <a:rect b="b" l="l" r="r" t="t"/>
              <a:pathLst>
                <a:path extrusionOk="0" h="3334" w="6617">
                  <a:moveTo>
                    <a:pt x="5790" y="1"/>
                  </a:moveTo>
                  <a:lnTo>
                    <a:pt x="0" y="3334"/>
                  </a:lnTo>
                  <a:lnTo>
                    <a:pt x="0" y="3334"/>
                  </a:lnTo>
                  <a:lnTo>
                    <a:pt x="6517" y="2808"/>
                  </a:lnTo>
                  <a:cubicBezTo>
                    <a:pt x="6617" y="1855"/>
                    <a:pt x="6391" y="903"/>
                    <a:pt x="5865" y="101"/>
                  </a:cubicBezTo>
                  <a:lnTo>
                    <a:pt x="5790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925600" y="3496900"/>
              <a:ext cx="193000" cy="83350"/>
            </a:xfrm>
            <a:custGeom>
              <a:rect b="b" l="l" r="r" t="t"/>
              <a:pathLst>
                <a:path extrusionOk="0" h="3334" w="7720">
                  <a:moveTo>
                    <a:pt x="5790" y="1"/>
                  </a:moveTo>
                  <a:lnTo>
                    <a:pt x="0" y="3334"/>
                  </a:lnTo>
                  <a:lnTo>
                    <a:pt x="7720" y="1003"/>
                  </a:lnTo>
                  <a:lnTo>
                    <a:pt x="579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176225" y="3037000"/>
              <a:ext cx="377200" cy="221825"/>
            </a:xfrm>
            <a:custGeom>
              <a:rect b="b" l="l" r="r" t="t"/>
              <a:pathLst>
                <a:path extrusionOk="0" h="8873" w="15088">
                  <a:moveTo>
                    <a:pt x="14837" y="0"/>
                  </a:moveTo>
                  <a:cubicBezTo>
                    <a:pt x="14787" y="0"/>
                    <a:pt x="14762" y="0"/>
                    <a:pt x="14712" y="26"/>
                  </a:cubicBezTo>
                  <a:lnTo>
                    <a:pt x="126" y="8447"/>
                  </a:lnTo>
                  <a:cubicBezTo>
                    <a:pt x="50" y="8497"/>
                    <a:pt x="0" y="8547"/>
                    <a:pt x="0" y="8622"/>
                  </a:cubicBezTo>
                  <a:cubicBezTo>
                    <a:pt x="0" y="8747"/>
                    <a:pt x="100" y="8873"/>
                    <a:pt x="226" y="8873"/>
                  </a:cubicBezTo>
                  <a:cubicBezTo>
                    <a:pt x="276" y="8873"/>
                    <a:pt x="301" y="8848"/>
                    <a:pt x="351" y="8848"/>
                  </a:cubicBezTo>
                  <a:lnTo>
                    <a:pt x="14938" y="401"/>
                  </a:lnTo>
                  <a:cubicBezTo>
                    <a:pt x="15063" y="351"/>
                    <a:pt x="15088" y="201"/>
                    <a:pt x="15013" y="101"/>
                  </a:cubicBezTo>
                  <a:cubicBezTo>
                    <a:pt x="14988" y="26"/>
                    <a:pt x="14913" y="0"/>
                    <a:pt x="14837" y="0"/>
                  </a:cubicBezTo>
                  <a:close/>
                </a:path>
              </a:pathLst>
            </a:custGeom>
            <a:solidFill>
              <a:srgbClr val="C3CA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4237000" y="3071450"/>
              <a:ext cx="378475" cy="222475"/>
            </a:xfrm>
            <a:custGeom>
              <a:rect b="b" l="l" r="r" t="t"/>
              <a:pathLst>
                <a:path extrusionOk="0" h="8899" w="15139">
                  <a:moveTo>
                    <a:pt x="14863" y="1"/>
                  </a:moveTo>
                  <a:cubicBezTo>
                    <a:pt x="14837" y="1"/>
                    <a:pt x="14787" y="1"/>
                    <a:pt x="14737" y="51"/>
                  </a:cubicBezTo>
                  <a:lnTo>
                    <a:pt x="126" y="8472"/>
                  </a:lnTo>
                  <a:cubicBezTo>
                    <a:pt x="50" y="8522"/>
                    <a:pt x="0" y="8572"/>
                    <a:pt x="0" y="8648"/>
                  </a:cubicBezTo>
                  <a:cubicBezTo>
                    <a:pt x="0" y="8773"/>
                    <a:pt x="101" y="8898"/>
                    <a:pt x="226" y="8898"/>
                  </a:cubicBezTo>
                  <a:lnTo>
                    <a:pt x="251" y="8898"/>
                  </a:lnTo>
                  <a:cubicBezTo>
                    <a:pt x="276" y="8898"/>
                    <a:pt x="326" y="8873"/>
                    <a:pt x="351" y="8873"/>
                  </a:cubicBezTo>
                  <a:lnTo>
                    <a:pt x="14963" y="427"/>
                  </a:lnTo>
                  <a:lnTo>
                    <a:pt x="15013" y="402"/>
                  </a:lnTo>
                  <a:cubicBezTo>
                    <a:pt x="15113" y="327"/>
                    <a:pt x="15138" y="176"/>
                    <a:pt x="15063" y="76"/>
                  </a:cubicBezTo>
                  <a:cubicBezTo>
                    <a:pt x="15013" y="26"/>
                    <a:pt x="14938" y="1"/>
                    <a:pt x="14863" y="1"/>
                  </a:cubicBezTo>
                  <a:close/>
                </a:path>
              </a:pathLst>
            </a:custGeom>
            <a:solidFill>
              <a:srgbClr val="C3CA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4297150" y="3161050"/>
              <a:ext cx="287625" cy="167950"/>
            </a:xfrm>
            <a:custGeom>
              <a:rect b="b" l="l" r="r" t="t"/>
              <a:pathLst>
                <a:path extrusionOk="0" h="6718" w="11505">
                  <a:moveTo>
                    <a:pt x="11078" y="1"/>
                  </a:moveTo>
                  <a:lnTo>
                    <a:pt x="151" y="6317"/>
                  </a:lnTo>
                  <a:cubicBezTo>
                    <a:pt x="50" y="6367"/>
                    <a:pt x="0" y="6517"/>
                    <a:pt x="50" y="6618"/>
                  </a:cubicBezTo>
                  <a:cubicBezTo>
                    <a:pt x="101" y="6693"/>
                    <a:pt x="176" y="6718"/>
                    <a:pt x="251" y="6718"/>
                  </a:cubicBezTo>
                  <a:cubicBezTo>
                    <a:pt x="301" y="6718"/>
                    <a:pt x="326" y="6718"/>
                    <a:pt x="376" y="6693"/>
                  </a:cubicBezTo>
                  <a:lnTo>
                    <a:pt x="11504" y="277"/>
                  </a:lnTo>
                  <a:cubicBezTo>
                    <a:pt x="11329" y="252"/>
                    <a:pt x="11153" y="151"/>
                    <a:pt x="11078" y="1"/>
                  </a:cubicBezTo>
                  <a:close/>
                </a:path>
              </a:pathLst>
            </a:custGeom>
            <a:solidFill>
              <a:srgbClr val="C3CA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4359175" y="3142275"/>
              <a:ext cx="376600" cy="221825"/>
            </a:xfrm>
            <a:custGeom>
              <a:rect b="b" l="l" r="r" t="t"/>
              <a:pathLst>
                <a:path extrusionOk="0" h="8873" w="15064">
                  <a:moveTo>
                    <a:pt x="14813" y="0"/>
                  </a:moveTo>
                  <a:cubicBezTo>
                    <a:pt x="14763" y="0"/>
                    <a:pt x="14737" y="0"/>
                    <a:pt x="14687" y="25"/>
                  </a:cubicBezTo>
                  <a:lnTo>
                    <a:pt x="101" y="8446"/>
                  </a:lnTo>
                  <a:cubicBezTo>
                    <a:pt x="26" y="8496"/>
                    <a:pt x="1" y="8572"/>
                    <a:pt x="1" y="8647"/>
                  </a:cubicBezTo>
                  <a:cubicBezTo>
                    <a:pt x="1" y="8772"/>
                    <a:pt x="101" y="8872"/>
                    <a:pt x="201" y="8872"/>
                  </a:cubicBezTo>
                  <a:lnTo>
                    <a:pt x="301" y="8847"/>
                  </a:lnTo>
                  <a:lnTo>
                    <a:pt x="14913" y="426"/>
                  </a:lnTo>
                  <a:cubicBezTo>
                    <a:pt x="15038" y="351"/>
                    <a:pt x="15063" y="201"/>
                    <a:pt x="15013" y="100"/>
                  </a:cubicBezTo>
                  <a:cubicBezTo>
                    <a:pt x="14963" y="25"/>
                    <a:pt x="14888" y="0"/>
                    <a:pt x="14813" y="0"/>
                  </a:cubicBezTo>
                  <a:close/>
                </a:path>
              </a:pathLst>
            </a:custGeom>
            <a:solidFill>
              <a:srgbClr val="C3CA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4418700" y="3177350"/>
              <a:ext cx="377850" cy="221825"/>
            </a:xfrm>
            <a:custGeom>
              <a:rect b="b" l="l" r="r" t="t"/>
              <a:pathLst>
                <a:path extrusionOk="0" h="8873" w="15114">
                  <a:moveTo>
                    <a:pt x="14863" y="1"/>
                  </a:moveTo>
                  <a:cubicBezTo>
                    <a:pt x="14813" y="1"/>
                    <a:pt x="14788" y="1"/>
                    <a:pt x="14737" y="26"/>
                  </a:cubicBezTo>
                  <a:lnTo>
                    <a:pt x="151" y="8447"/>
                  </a:lnTo>
                  <a:cubicBezTo>
                    <a:pt x="51" y="8522"/>
                    <a:pt x="1" y="8647"/>
                    <a:pt x="76" y="8747"/>
                  </a:cubicBezTo>
                  <a:cubicBezTo>
                    <a:pt x="101" y="8823"/>
                    <a:pt x="176" y="8873"/>
                    <a:pt x="251" y="8873"/>
                  </a:cubicBezTo>
                  <a:lnTo>
                    <a:pt x="351" y="8848"/>
                  </a:lnTo>
                  <a:lnTo>
                    <a:pt x="14963" y="402"/>
                  </a:lnTo>
                  <a:lnTo>
                    <a:pt x="14988" y="402"/>
                  </a:lnTo>
                  <a:cubicBezTo>
                    <a:pt x="15088" y="351"/>
                    <a:pt x="15113" y="201"/>
                    <a:pt x="15063" y="101"/>
                  </a:cubicBezTo>
                  <a:cubicBezTo>
                    <a:pt x="15013" y="26"/>
                    <a:pt x="14938" y="1"/>
                    <a:pt x="14863" y="1"/>
                  </a:cubicBezTo>
                  <a:close/>
                </a:path>
              </a:pathLst>
            </a:custGeom>
            <a:solidFill>
              <a:srgbClr val="C3CA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4480725" y="3212450"/>
              <a:ext cx="375975" cy="221825"/>
            </a:xfrm>
            <a:custGeom>
              <a:rect b="b" l="l" r="r" t="t"/>
              <a:pathLst>
                <a:path extrusionOk="0" h="8873" w="15039">
                  <a:moveTo>
                    <a:pt x="14788" y="0"/>
                  </a:moveTo>
                  <a:cubicBezTo>
                    <a:pt x="14763" y="0"/>
                    <a:pt x="14738" y="0"/>
                    <a:pt x="14713" y="25"/>
                  </a:cubicBezTo>
                  <a:lnTo>
                    <a:pt x="101" y="8446"/>
                  </a:lnTo>
                  <a:cubicBezTo>
                    <a:pt x="51" y="8496"/>
                    <a:pt x="1" y="8572"/>
                    <a:pt x="1" y="8647"/>
                  </a:cubicBezTo>
                  <a:cubicBezTo>
                    <a:pt x="1" y="8772"/>
                    <a:pt x="101" y="8872"/>
                    <a:pt x="226" y="8872"/>
                  </a:cubicBezTo>
                  <a:cubicBezTo>
                    <a:pt x="251" y="8872"/>
                    <a:pt x="301" y="8872"/>
                    <a:pt x="327" y="8847"/>
                  </a:cubicBezTo>
                  <a:lnTo>
                    <a:pt x="14938" y="426"/>
                  </a:lnTo>
                  <a:cubicBezTo>
                    <a:pt x="15013" y="351"/>
                    <a:pt x="15038" y="226"/>
                    <a:pt x="15013" y="125"/>
                  </a:cubicBezTo>
                  <a:cubicBezTo>
                    <a:pt x="14963" y="50"/>
                    <a:pt x="14888" y="0"/>
                    <a:pt x="14788" y="0"/>
                  </a:cubicBezTo>
                  <a:close/>
                </a:path>
              </a:pathLst>
            </a:custGeom>
            <a:solidFill>
              <a:srgbClr val="C3CA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4540250" y="3246900"/>
              <a:ext cx="378475" cy="222450"/>
            </a:xfrm>
            <a:custGeom>
              <a:rect b="b" l="l" r="r" t="t"/>
              <a:pathLst>
                <a:path extrusionOk="0" h="8898" w="15139">
                  <a:moveTo>
                    <a:pt x="14888" y="1"/>
                  </a:moveTo>
                  <a:cubicBezTo>
                    <a:pt x="14838" y="1"/>
                    <a:pt x="14788" y="26"/>
                    <a:pt x="14763" y="51"/>
                  </a:cubicBezTo>
                  <a:lnTo>
                    <a:pt x="151" y="8472"/>
                  </a:lnTo>
                  <a:cubicBezTo>
                    <a:pt x="51" y="8547"/>
                    <a:pt x="1" y="8672"/>
                    <a:pt x="76" y="8798"/>
                  </a:cubicBezTo>
                  <a:cubicBezTo>
                    <a:pt x="126" y="8848"/>
                    <a:pt x="176" y="8898"/>
                    <a:pt x="276" y="8898"/>
                  </a:cubicBezTo>
                  <a:cubicBezTo>
                    <a:pt x="301" y="8898"/>
                    <a:pt x="352" y="8898"/>
                    <a:pt x="377" y="8873"/>
                  </a:cubicBezTo>
                  <a:lnTo>
                    <a:pt x="14988" y="452"/>
                  </a:lnTo>
                  <a:lnTo>
                    <a:pt x="15013" y="427"/>
                  </a:lnTo>
                  <a:cubicBezTo>
                    <a:pt x="15114" y="351"/>
                    <a:pt x="15139" y="201"/>
                    <a:pt x="15063" y="101"/>
                  </a:cubicBezTo>
                  <a:cubicBezTo>
                    <a:pt x="15013" y="51"/>
                    <a:pt x="14963" y="1"/>
                    <a:pt x="14888" y="1"/>
                  </a:cubicBezTo>
                  <a:close/>
                </a:path>
              </a:pathLst>
            </a:custGeom>
            <a:solidFill>
              <a:srgbClr val="C3CA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4601650" y="3282000"/>
              <a:ext cx="378475" cy="222450"/>
            </a:xfrm>
            <a:custGeom>
              <a:rect b="b" l="l" r="r" t="t"/>
              <a:pathLst>
                <a:path extrusionOk="0" h="8898" w="15139">
                  <a:moveTo>
                    <a:pt x="14888" y="0"/>
                  </a:moveTo>
                  <a:cubicBezTo>
                    <a:pt x="14838" y="0"/>
                    <a:pt x="14788" y="25"/>
                    <a:pt x="14763" y="50"/>
                  </a:cubicBezTo>
                  <a:lnTo>
                    <a:pt x="126" y="8471"/>
                  </a:lnTo>
                  <a:cubicBezTo>
                    <a:pt x="26" y="8546"/>
                    <a:pt x="1" y="8672"/>
                    <a:pt x="51" y="8797"/>
                  </a:cubicBezTo>
                  <a:cubicBezTo>
                    <a:pt x="101" y="8847"/>
                    <a:pt x="176" y="8897"/>
                    <a:pt x="251" y="8897"/>
                  </a:cubicBezTo>
                  <a:cubicBezTo>
                    <a:pt x="277" y="8897"/>
                    <a:pt x="327" y="8897"/>
                    <a:pt x="352" y="8872"/>
                  </a:cubicBezTo>
                  <a:lnTo>
                    <a:pt x="14988" y="451"/>
                  </a:lnTo>
                  <a:lnTo>
                    <a:pt x="15013" y="426"/>
                  </a:lnTo>
                  <a:cubicBezTo>
                    <a:pt x="15114" y="351"/>
                    <a:pt x="15139" y="201"/>
                    <a:pt x="15064" y="100"/>
                  </a:cubicBezTo>
                  <a:cubicBezTo>
                    <a:pt x="15013" y="50"/>
                    <a:pt x="14963" y="0"/>
                    <a:pt x="14888" y="0"/>
                  </a:cubicBezTo>
                  <a:close/>
                </a:path>
              </a:pathLst>
            </a:custGeom>
            <a:solidFill>
              <a:srgbClr val="C3CA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4663050" y="3317700"/>
              <a:ext cx="377225" cy="221825"/>
            </a:xfrm>
            <a:custGeom>
              <a:rect b="b" l="l" r="r" t="t"/>
              <a:pathLst>
                <a:path extrusionOk="0" h="8873" w="15089">
                  <a:moveTo>
                    <a:pt x="14838" y="1"/>
                  </a:moveTo>
                  <a:cubicBezTo>
                    <a:pt x="14813" y="1"/>
                    <a:pt x="14763" y="1"/>
                    <a:pt x="14738" y="26"/>
                  </a:cubicBezTo>
                  <a:lnTo>
                    <a:pt x="101" y="8472"/>
                  </a:lnTo>
                  <a:cubicBezTo>
                    <a:pt x="51" y="8497"/>
                    <a:pt x="1" y="8572"/>
                    <a:pt x="1" y="8647"/>
                  </a:cubicBezTo>
                  <a:cubicBezTo>
                    <a:pt x="1" y="8773"/>
                    <a:pt x="101" y="8873"/>
                    <a:pt x="227" y="8873"/>
                  </a:cubicBezTo>
                  <a:lnTo>
                    <a:pt x="252" y="8873"/>
                  </a:lnTo>
                  <a:cubicBezTo>
                    <a:pt x="277" y="8873"/>
                    <a:pt x="327" y="8873"/>
                    <a:pt x="352" y="8848"/>
                  </a:cubicBezTo>
                  <a:lnTo>
                    <a:pt x="14938" y="427"/>
                  </a:lnTo>
                  <a:lnTo>
                    <a:pt x="14963" y="427"/>
                  </a:lnTo>
                  <a:cubicBezTo>
                    <a:pt x="15064" y="352"/>
                    <a:pt x="15089" y="226"/>
                    <a:pt x="15039" y="126"/>
                  </a:cubicBezTo>
                  <a:cubicBezTo>
                    <a:pt x="14989" y="51"/>
                    <a:pt x="14913" y="1"/>
                    <a:pt x="14838" y="1"/>
                  </a:cubicBezTo>
                  <a:close/>
                </a:path>
              </a:pathLst>
            </a:custGeom>
            <a:solidFill>
              <a:srgbClr val="C3CA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3054650" y="2714950"/>
              <a:ext cx="823975" cy="1196600"/>
            </a:xfrm>
            <a:custGeom>
              <a:rect b="b" l="l" r="r" t="t"/>
              <a:pathLst>
                <a:path extrusionOk="0" h="47864" w="32959">
                  <a:moveTo>
                    <a:pt x="30474" y="0"/>
                  </a:moveTo>
                  <a:cubicBezTo>
                    <a:pt x="30239" y="0"/>
                    <a:pt x="30001" y="50"/>
                    <a:pt x="29775" y="151"/>
                  </a:cubicBezTo>
                  <a:lnTo>
                    <a:pt x="678" y="16968"/>
                  </a:lnTo>
                  <a:cubicBezTo>
                    <a:pt x="276" y="17218"/>
                    <a:pt x="26" y="17669"/>
                    <a:pt x="1" y="18146"/>
                  </a:cubicBezTo>
                  <a:lnTo>
                    <a:pt x="1" y="45865"/>
                  </a:lnTo>
                  <a:cubicBezTo>
                    <a:pt x="26" y="46341"/>
                    <a:pt x="276" y="46792"/>
                    <a:pt x="678" y="47068"/>
                  </a:cubicBezTo>
                  <a:lnTo>
                    <a:pt x="1780" y="47695"/>
                  </a:lnTo>
                  <a:cubicBezTo>
                    <a:pt x="2006" y="47807"/>
                    <a:pt x="2244" y="47864"/>
                    <a:pt x="2479" y="47864"/>
                  </a:cubicBezTo>
                  <a:cubicBezTo>
                    <a:pt x="2714" y="47864"/>
                    <a:pt x="2946" y="47807"/>
                    <a:pt x="3159" y="47695"/>
                  </a:cubicBezTo>
                  <a:lnTo>
                    <a:pt x="32257" y="30878"/>
                  </a:lnTo>
                  <a:cubicBezTo>
                    <a:pt x="32683" y="30627"/>
                    <a:pt x="32933" y="30176"/>
                    <a:pt x="32958" y="29700"/>
                  </a:cubicBezTo>
                  <a:lnTo>
                    <a:pt x="32958" y="1980"/>
                  </a:lnTo>
                  <a:cubicBezTo>
                    <a:pt x="32933" y="1504"/>
                    <a:pt x="32683" y="1053"/>
                    <a:pt x="32257" y="802"/>
                  </a:cubicBezTo>
                  <a:lnTo>
                    <a:pt x="31154" y="151"/>
                  </a:lnTo>
                  <a:cubicBezTo>
                    <a:pt x="30941" y="50"/>
                    <a:pt x="30709" y="0"/>
                    <a:pt x="30474" y="0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3054650" y="2717450"/>
              <a:ext cx="823350" cy="1147900"/>
            </a:xfrm>
            <a:custGeom>
              <a:rect b="b" l="l" r="r" t="t"/>
              <a:pathLst>
                <a:path extrusionOk="0" h="45916" w="32934">
                  <a:moveTo>
                    <a:pt x="29926" y="0"/>
                  </a:moveTo>
                  <a:cubicBezTo>
                    <a:pt x="29891" y="0"/>
                    <a:pt x="29869" y="12"/>
                    <a:pt x="29842" y="28"/>
                  </a:cubicBezTo>
                  <a:lnTo>
                    <a:pt x="29842" y="28"/>
                  </a:lnTo>
                  <a:cubicBezTo>
                    <a:pt x="29870" y="21"/>
                    <a:pt x="29898" y="14"/>
                    <a:pt x="29926" y="0"/>
                  </a:cubicBezTo>
                  <a:close/>
                  <a:moveTo>
                    <a:pt x="29842" y="28"/>
                  </a:moveTo>
                  <a:lnTo>
                    <a:pt x="29842" y="28"/>
                  </a:lnTo>
                  <a:cubicBezTo>
                    <a:pt x="29820" y="33"/>
                    <a:pt x="29798" y="40"/>
                    <a:pt x="29775" y="51"/>
                  </a:cubicBezTo>
                  <a:lnTo>
                    <a:pt x="678" y="16868"/>
                  </a:lnTo>
                  <a:lnTo>
                    <a:pt x="29800" y="51"/>
                  </a:lnTo>
                  <a:cubicBezTo>
                    <a:pt x="29816" y="43"/>
                    <a:pt x="29830" y="35"/>
                    <a:pt x="29842" y="28"/>
                  </a:cubicBezTo>
                  <a:close/>
                  <a:moveTo>
                    <a:pt x="32582" y="1379"/>
                  </a:moveTo>
                  <a:cubicBezTo>
                    <a:pt x="32482" y="1379"/>
                    <a:pt x="32382" y="1429"/>
                    <a:pt x="32257" y="1479"/>
                  </a:cubicBezTo>
                  <a:lnTo>
                    <a:pt x="3159" y="18296"/>
                  </a:lnTo>
                  <a:cubicBezTo>
                    <a:pt x="2961" y="18420"/>
                    <a:pt x="2788" y="18592"/>
                    <a:pt x="2687" y="18812"/>
                  </a:cubicBezTo>
                  <a:lnTo>
                    <a:pt x="2687" y="18812"/>
                  </a:lnTo>
                  <a:cubicBezTo>
                    <a:pt x="2803" y="18614"/>
                    <a:pt x="2963" y="18444"/>
                    <a:pt x="3159" y="18321"/>
                  </a:cubicBezTo>
                  <a:lnTo>
                    <a:pt x="32257" y="1504"/>
                  </a:lnTo>
                  <a:cubicBezTo>
                    <a:pt x="32382" y="1429"/>
                    <a:pt x="32482" y="1404"/>
                    <a:pt x="32582" y="1404"/>
                  </a:cubicBezTo>
                  <a:cubicBezTo>
                    <a:pt x="32758" y="1404"/>
                    <a:pt x="32883" y="1504"/>
                    <a:pt x="32933" y="1705"/>
                  </a:cubicBezTo>
                  <a:cubicBezTo>
                    <a:pt x="32933" y="1680"/>
                    <a:pt x="32933" y="1680"/>
                    <a:pt x="32933" y="1680"/>
                  </a:cubicBezTo>
                  <a:cubicBezTo>
                    <a:pt x="32858" y="1479"/>
                    <a:pt x="32733" y="1379"/>
                    <a:pt x="32582" y="1379"/>
                  </a:cubicBezTo>
                  <a:close/>
                  <a:moveTo>
                    <a:pt x="677" y="16868"/>
                  </a:moveTo>
                  <a:cubicBezTo>
                    <a:pt x="276" y="17119"/>
                    <a:pt x="26" y="17570"/>
                    <a:pt x="1" y="18046"/>
                  </a:cubicBezTo>
                  <a:lnTo>
                    <a:pt x="1" y="45765"/>
                  </a:lnTo>
                  <a:cubicBezTo>
                    <a:pt x="1" y="45815"/>
                    <a:pt x="1" y="45865"/>
                    <a:pt x="1" y="45916"/>
                  </a:cubicBezTo>
                  <a:lnTo>
                    <a:pt x="2482" y="44512"/>
                  </a:lnTo>
                  <a:lnTo>
                    <a:pt x="2482" y="19499"/>
                  </a:lnTo>
                  <a:cubicBezTo>
                    <a:pt x="2495" y="19260"/>
                    <a:pt x="2564" y="19027"/>
                    <a:pt x="2682" y="18822"/>
                  </a:cubicBezTo>
                  <a:lnTo>
                    <a:pt x="2682" y="18822"/>
                  </a:lnTo>
                  <a:lnTo>
                    <a:pt x="2683" y="18823"/>
                  </a:lnTo>
                  <a:cubicBezTo>
                    <a:pt x="2684" y="18819"/>
                    <a:pt x="2686" y="18816"/>
                    <a:pt x="2687" y="18812"/>
                  </a:cubicBezTo>
                  <a:lnTo>
                    <a:pt x="2687" y="18812"/>
                  </a:lnTo>
                  <a:cubicBezTo>
                    <a:pt x="2685" y="18815"/>
                    <a:pt x="2683" y="18819"/>
                    <a:pt x="2682" y="18822"/>
                  </a:cubicBezTo>
                  <a:lnTo>
                    <a:pt x="2682" y="18822"/>
                  </a:lnTo>
                  <a:lnTo>
                    <a:pt x="201" y="17369"/>
                  </a:lnTo>
                  <a:cubicBezTo>
                    <a:pt x="327" y="17169"/>
                    <a:pt x="477" y="16993"/>
                    <a:pt x="677" y="16868"/>
                  </a:cubicBezTo>
                  <a:close/>
                </a:path>
              </a:pathLst>
            </a:custGeom>
            <a:solidFill>
              <a:srgbClr val="B28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3059675" y="2714475"/>
              <a:ext cx="818325" cy="473550"/>
            </a:xfrm>
            <a:custGeom>
              <a:rect b="b" l="l" r="r" t="t"/>
              <a:pathLst>
                <a:path extrusionOk="0" h="18942" w="32733">
                  <a:moveTo>
                    <a:pt x="30289" y="0"/>
                  </a:moveTo>
                  <a:cubicBezTo>
                    <a:pt x="30051" y="0"/>
                    <a:pt x="29813" y="57"/>
                    <a:pt x="29599" y="170"/>
                  </a:cubicBezTo>
                  <a:lnTo>
                    <a:pt x="477" y="16987"/>
                  </a:lnTo>
                  <a:cubicBezTo>
                    <a:pt x="276" y="17112"/>
                    <a:pt x="126" y="17287"/>
                    <a:pt x="0" y="17488"/>
                  </a:cubicBezTo>
                  <a:lnTo>
                    <a:pt x="2482" y="18942"/>
                  </a:lnTo>
                  <a:cubicBezTo>
                    <a:pt x="2582" y="18716"/>
                    <a:pt x="2757" y="18541"/>
                    <a:pt x="2958" y="18415"/>
                  </a:cubicBezTo>
                  <a:lnTo>
                    <a:pt x="32056" y="1598"/>
                  </a:lnTo>
                  <a:cubicBezTo>
                    <a:pt x="32166" y="1539"/>
                    <a:pt x="32268" y="1511"/>
                    <a:pt x="32358" y="1511"/>
                  </a:cubicBezTo>
                  <a:cubicBezTo>
                    <a:pt x="32534" y="1511"/>
                    <a:pt x="32666" y="1616"/>
                    <a:pt x="32732" y="1799"/>
                  </a:cubicBezTo>
                  <a:cubicBezTo>
                    <a:pt x="32657" y="1398"/>
                    <a:pt x="32432" y="1047"/>
                    <a:pt x="32081" y="821"/>
                  </a:cubicBezTo>
                  <a:lnTo>
                    <a:pt x="30978" y="170"/>
                  </a:lnTo>
                  <a:cubicBezTo>
                    <a:pt x="30765" y="57"/>
                    <a:pt x="30527" y="0"/>
                    <a:pt x="30289" y="0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3059675" y="2714325"/>
              <a:ext cx="818325" cy="473700"/>
            </a:xfrm>
            <a:custGeom>
              <a:rect b="b" l="l" r="r" t="t"/>
              <a:pathLst>
                <a:path extrusionOk="0" h="18948" w="32733">
                  <a:moveTo>
                    <a:pt x="30276" y="0"/>
                  </a:moveTo>
                  <a:cubicBezTo>
                    <a:pt x="30051" y="0"/>
                    <a:pt x="29825" y="75"/>
                    <a:pt x="29599" y="176"/>
                  </a:cubicBezTo>
                  <a:lnTo>
                    <a:pt x="477" y="16993"/>
                  </a:lnTo>
                  <a:cubicBezTo>
                    <a:pt x="276" y="17118"/>
                    <a:pt x="126" y="17293"/>
                    <a:pt x="0" y="17494"/>
                  </a:cubicBezTo>
                  <a:lnTo>
                    <a:pt x="2482" y="18948"/>
                  </a:lnTo>
                  <a:cubicBezTo>
                    <a:pt x="2582" y="18722"/>
                    <a:pt x="2757" y="18547"/>
                    <a:pt x="2958" y="18421"/>
                  </a:cubicBezTo>
                  <a:lnTo>
                    <a:pt x="32056" y="1604"/>
                  </a:lnTo>
                  <a:cubicBezTo>
                    <a:pt x="32181" y="1554"/>
                    <a:pt x="32281" y="1504"/>
                    <a:pt x="32381" y="1504"/>
                  </a:cubicBezTo>
                  <a:cubicBezTo>
                    <a:pt x="32532" y="1504"/>
                    <a:pt x="32657" y="1604"/>
                    <a:pt x="32732" y="1805"/>
                  </a:cubicBezTo>
                  <a:cubicBezTo>
                    <a:pt x="32657" y="1404"/>
                    <a:pt x="32432" y="1053"/>
                    <a:pt x="32081" y="827"/>
                  </a:cubicBezTo>
                  <a:lnTo>
                    <a:pt x="30978" y="176"/>
                  </a:lnTo>
                  <a:cubicBezTo>
                    <a:pt x="30752" y="75"/>
                    <a:pt x="30527" y="0"/>
                    <a:pt x="30276" y="0"/>
                  </a:cubicBezTo>
                  <a:close/>
                </a:path>
              </a:pathLst>
            </a:custGeom>
            <a:solidFill>
              <a:srgbClr val="CC94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3116700" y="2752575"/>
              <a:ext cx="761925" cy="1157750"/>
            </a:xfrm>
            <a:custGeom>
              <a:rect b="b" l="l" r="r" t="t"/>
              <a:pathLst>
                <a:path extrusionOk="0" h="46310" w="30477">
                  <a:moveTo>
                    <a:pt x="30090" y="0"/>
                  </a:moveTo>
                  <a:cubicBezTo>
                    <a:pt x="29994" y="0"/>
                    <a:pt x="29887" y="32"/>
                    <a:pt x="29775" y="99"/>
                  </a:cubicBezTo>
                  <a:lnTo>
                    <a:pt x="677" y="16916"/>
                  </a:lnTo>
                  <a:cubicBezTo>
                    <a:pt x="276" y="17167"/>
                    <a:pt x="25" y="17618"/>
                    <a:pt x="0" y="18094"/>
                  </a:cubicBezTo>
                  <a:lnTo>
                    <a:pt x="0" y="45839"/>
                  </a:lnTo>
                  <a:cubicBezTo>
                    <a:pt x="0" y="46125"/>
                    <a:pt x="153" y="46309"/>
                    <a:pt x="377" y="46309"/>
                  </a:cubicBezTo>
                  <a:cubicBezTo>
                    <a:pt x="468" y="46309"/>
                    <a:pt x="569" y="46279"/>
                    <a:pt x="677" y="46215"/>
                  </a:cubicBezTo>
                  <a:lnTo>
                    <a:pt x="29775" y="29398"/>
                  </a:lnTo>
                  <a:cubicBezTo>
                    <a:pt x="30201" y="29147"/>
                    <a:pt x="30451" y="28696"/>
                    <a:pt x="30476" y="28220"/>
                  </a:cubicBezTo>
                  <a:lnTo>
                    <a:pt x="30476" y="475"/>
                  </a:lnTo>
                  <a:cubicBezTo>
                    <a:pt x="30476" y="176"/>
                    <a:pt x="30316" y="0"/>
                    <a:pt x="30090" y="0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3313425" y="3070525"/>
              <a:ext cx="368450" cy="521650"/>
            </a:xfrm>
            <a:custGeom>
              <a:rect b="b" l="l" r="r" t="t"/>
              <a:pathLst>
                <a:path extrusionOk="0" h="20866" w="14738">
                  <a:moveTo>
                    <a:pt x="9894" y="1007"/>
                  </a:moveTo>
                  <a:cubicBezTo>
                    <a:pt x="10472" y="1007"/>
                    <a:pt x="11007" y="1143"/>
                    <a:pt x="11480" y="1416"/>
                  </a:cubicBezTo>
                  <a:cubicBezTo>
                    <a:pt x="12883" y="2243"/>
                    <a:pt x="13710" y="4223"/>
                    <a:pt x="13710" y="6830"/>
                  </a:cubicBezTo>
                  <a:cubicBezTo>
                    <a:pt x="13660" y="9587"/>
                    <a:pt x="12908" y="12319"/>
                    <a:pt x="11505" y="14700"/>
                  </a:cubicBezTo>
                  <a:cubicBezTo>
                    <a:pt x="10552" y="16479"/>
                    <a:pt x="9149" y="17983"/>
                    <a:pt x="7419" y="19061"/>
                  </a:cubicBezTo>
                  <a:cubicBezTo>
                    <a:pt x="6517" y="19585"/>
                    <a:pt x="5640" y="19846"/>
                    <a:pt x="4843" y="19846"/>
                  </a:cubicBezTo>
                  <a:cubicBezTo>
                    <a:pt x="4267" y="19846"/>
                    <a:pt x="3732" y="19710"/>
                    <a:pt x="3259" y="19437"/>
                  </a:cubicBezTo>
                  <a:cubicBezTo>
                    <a:pt x="1855" y="18609"/>
                    <a:pt x="1003" y="16630"/>
                    <a:pt x="1003" y="14023"/>
                  </a:cubicBezTo>
                  <a:cubicBezTo>
                    <a:pt x="1078" y="11241"/>
                    <a:pt x="1830" y="8534"/>
                    <a:pt x="3209" y="6153"/>
                  </a:cubicBezTo>
                  <a:cubicBezTo>
                    <a:pt x="3660" y="5351"/>
                    <a:pt x="4186" y="4624"/>
                    <a:pt x="4763" y="3948"/>
                  </a:cubicBezTo>
                  <a:cubicBezTo>
                    <a:pt x="5489" y="3096"/>
                    <a:pt x="6342" y="2369"/>
                    <a:pt x="7294" y="1792"/>
                  </a:cubicBezTo>
                  <a:cubicBezTo>
                    <a:pt x="8211" y="1268"/>
                    <a:pt x="9094" y="1007"/>
                    <a:pt x="9894" y="1007"/>
                  </a:cubicBezTo>
                  <a:close/>
                  <a:moveTo>
                    <a:pt x="9891" y="1"/>
                  </a:moveTo>
                  <a:cubicBezTo>
                    <a:pt x="8912" y="1"/>
                    <a:pt x="7856" y="305"/>
                    <a:pt x="6793" y="915"/>
                  </a:cubicBezTo>
                  <a:cubicBezTo>
                    <a:pt x="5740" y="1542"/>
                    <a:pt x="4813" y="2344"/>
                    <a:pt x="4011" y="3296"/>
                  </a:cubicBezTo>
                  <a:cubicBezTo>
                    <a:pt x="3384" y="4023"/>
                    <a:pt x="2833" y="4800"/>
                    <a:pt x="2332" y="5627"/>
                  </a:cubicBezTo>
                  <a:cubicBezTo>
                    <a:pt x="853" y="8183"/>
                    <a:pt x="51" y="11066"/>
                    <a:pt x="1" y="14023"/>
                  </a:cubicBezTo>
                  <a:cubicBezTo>
                    <a:pt x="1" y="17005"/>
                    <a:pt x="1003" y="19311"/>
                    <a:pt x="2758" y="20314"/>
                  </a:cubicBezTo>
                  <a:cubicBezTo>
                    <a:pt x="3384" y="20665"/>
                    <a:pt x="4111" y="20865"/>
                    <a:pt x="4838" y="20865"/>
                  </a:cubicBezTo>
                  <a:cubicBezTo>
                    <a:pt x="5941" y="20840"/>
                    <a:pt x="6993" y="20514"/>
                    <a:pt x="7921" y="19963"/>
                  </a:cubicBezTo>
                  <a:cubicBezTo>
                    <a:pt x="9800" y="18785"/>
                    <a:pt x="11329" y="17156"/>
                    <a:pt x="12382" y="15201"/>
                  </a:cubicBezTo>
                  <a:cubicBezTo>
                    <a:pt x="13886" y="12645"/>
                    <a:pt x="14688" y="9762"/>
                    <a:pt x="14738" y="6805"/>
                  </a:cubicBezTo>
                  <a:cubicBezTo>
                    <a:pt x="14738" y="3847"/>
                    <a:pt x="13735" y="1567"/>
                    <a:pt x="11981" y="539"/>
                  </a:cubicBezTo>
                  <a:cubicBezTo>
                    <a:pt x="11350" y="180"/>
                    <a:pt x="10643" y="1"/>
                    <a:pt x="9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3428725" y="3248075"/>
              <a:ext cx="179225" cy="231575"/>
            </a:xfrm>
            <a:custGeom>
              <a:rect b="b" l="l" r="r" t="t"/>
              <a:pathLst>
                <a:path extrusionOk="0" h="9263" w="7169">
                  <a:moveTo>
                    <a:pt x="864" y="1"/>
                  </a:moveTo>
                  <a:cubicBezTo>
                    <a:pt x="369" y="1"/>
                    <a:pt x="0" y="561"/>
                    <a:pt x="0" y="1307"/>
                  </a:cubicBezTo>
                  <a:lnTo>
                    <a:pt x="0" y="8625"/>
                  </a:lnTo>
                  <a:cubicBezTo>
                    <a:pt x="0" y="9045"/>
                    <a:pt x="126" y="9262"/>
                    <a:pt x="328" y="9262"/>
                  </a:cubicBezTo>
                  <a:cubicBezTo>
                    <a:pt x="488" y="9262"/>
                    <a:pt x="695" y="9127"/>
                    <a:pt x="928" y="8851"/>
                  </a:cubicBezTo>
                  <a:lnTo>
                    <a:pt x="6642" y="1758"/>
                  </a:lnTo>
                  <a:cubicBezTo>
                    <a:pt x="7168" y="1106"/>
                    <a:pt x="7168" y="555"/>
                    <a:pt x="6642" y="505"/>
                  </a:cubicBezTo>
                  <a:lnTo>
                    <a:pt x="928" y="4"/>
                  </a:lnTo>
                  <a:cubicBezTo>
                    <a:pt x="906" y="2"/>
                    <a:pt x="885" y="1"/>
                    <a:pt x="8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211300" y="3278750"/>
              <a:ext cx="648525" cy="1021525"/>
            </a:xfrm>
            <a:custGeom>
              <a:rect b="b" l="l" r="r" t="t"/>
              <a:pathLst>
                <a:path extrusionOk="0" h="40861" w="25941">
                  <a:moveTo>
                    <a:pt x="25712" y="1"/>
                  </a:moveTo>
                  <a:cubicBezTo>
                    <a:pt x="25654" y="1"/>
                    <a:pt x="25587" y="18"/>
                    <a:pt x="25514" y="55"/>
                  </a:cubicBezTo>
                  <a:lnTo>
                    <a:pt x="24612" y="581"/>
                  </a:lnTo>
                  <a:lnTo>
                    <a:pt x="24612" y="25017"/>
                  </a:lnTo>
                  <a:lnTo>
                    <a:pt x="0" y="39253"/>
                  </a:lnTo>
                  <a:lnTo>
                    <a:pt x="0" y="40556"/>
                  </a:lnTo>
                  <a:cubicBezTo>
                    <a:pt x="0" y="40753"/>
                    <a:pt x="89" y="40860"/>
                    <a:pt x="222" y="40860"/>
                  </a:cubicBezTo>
                  <a:cubicBezTo>
                    <a:pt x="276" y="40860"/>
                    <a:pt x="337" y="40843"/>
                    <a:pt x="401" y="40807"/>
                  </a:cubicBezTo>
                  <a:lnTo>
                    <a:pt x="25539" y="26296"/>
                  </a:lnTo>
                  <a:cubicBezTo>
                    <a:pt x="25790" y="26120"/>
                    <a:pt x="25940" y="25870"/>
                    <a:pt x="25940" y="25569"/>
                  </a:cubicBezTo>
                  <a:lnTo>
                    <a:pt x="25940" y="280"/>
                  </a:lnTo>
                  <a:cubicBezTo>
                    <a:pt x="25940" y="103"/>
                    <a:pt x="25852" y="1"/>
                    <a:pt x="257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2211300" y="3293275"/>
              <a:ext cx="615300" cy="966825"/>
            </a:xfrm>
            <a:custGeom>
              <a:rect b="b" l="l" r="r" t="t"/>
              <a:pathLst>
                <a:path extrusionOk="0" h="38673" w="24612">
                  <a:moveTo>
                    <a:pt x="24612" y="0"/>
                  </a:moveTo>
                  <a:lnTo>
                    <a:pt x="401" y="13985"/>
                  </a:lnTo>
                  <a:cubicBezTo>
                    <a:pt x="276" y="14060"/>
                    <a:pt x="176" y="14161"/>
                    <a:pt x="126" y="14286"/>
                  </a:cubicBezTo>
                  <a:cubicBezTo>
                    <a:pt x="50" y="14411"/>
                    <a:pt x="0" y="14562"/>
                    <a:pt x="0" y="14712"/>
                  </a:cubicBezTo>
                  <a:lnTo>
                    <a:pt x="0" y="38672"/>
                  </a:lnTo>
                  <a:lnTo>
                    <a:pt x="24612" y="24436"/>
                  </a:lnTo>
                  <a:lnTo>
                    <a:pt x="24612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211300" y="4259450"/>
              <a:ext cx="25" cy="650"/>
            </a:xfrm>
            <a:custGeom>
              <a:rect b="b" l="l" r="r" t="t"/>
              <a:pathLst>
                <a:path extrusionOk="0" h="26" w="1">
                  <a:moveTo>
                    <a:pt x="0" y="2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2211300" y="3293275"/>
              <a:ext cx="615300" cy="734975"/>
            </a:xfrm>
            <a:custGeom>
              <a:rect b="b" l="l" r="r" t="t"/>
              <a:pathLst>
                <a:path extrusionOk="0" h="29399" w="24612">
                  <a:moveTo>
                    <a:pt x="8697" y="12431"/>
                  </a:moveTo>
                  <a:cubicBezTo>
                    <a:pt x="8847" y="12431"/>
                    <a:pt x="9023" y="12456"/>
                    <a:pt x="9173" y="12532"/>
                  </a:cubicBezTo>
                  <a:lnTo>
                    <a:pt x="10426" y="13258"/>
                  </a:lnTo>
                  <a:lnTo>
                    <a:pt x="9825" y="14286"/>
                  </a:lnTo>
                  <a:cubicBezTo>
                    <a:pt x="9649" y="15088"/>
                    <a:pt x="9223" y="15815"/>
                    <a:pt x="8597" y="16366"/>
                  </a:cubicBezTo>
                  <a:lnTo>
                    <a:pt x="8020" y="17344"/>
                  </a:lnTo>
                  <a:lnTo>
                    <a:pt x="6792" y="16667"/>
                  </a:lnTo>
                  <a:cubicBezTo>
                    <a:pt x="6492" y="16441"/>
                    <a:pt x="6316" y="16065"/>
                    <a:pt x="6316" y="15689"/>
                  </a:cubicBezTo>
                  <a:cubicBezTo>
                    <a:pt x="6316" y="15664"/>
                    <a:pt x="6316" y="15614"/>
                    <a:pt x="6316" y="15564"/>
                  </a:cubicBezTo>
                  <a:cubicBezTo>
                    <a:pt x="6366" y="14386"/>
                    <a:pt x="6993" y="13309"/>
                    <a:pt x="7995" y="12657"/>
                  </a:cubicBezTo>
                  <a:cubicBezTo>
                    <a:pt x="8196" y="12507"/>
                    <a:pt x="8446" y="12431"/>
                    <a:pt x="8697" y="12431"/>
                  </a:cubicBezTo>
                  <a:close/>
                  <a:moveTo>
                    <a:pt x="24612" y="0"/>
                  </a:moveTo>
                  <a:lnTo>
                    <a:pt x="19023" y="3233"/>
                  </a:lnTo>
                  <a:lnTo>
                    <a:pt x="401" y="13985"/>
                  </a:lnTo>
                  <a:cubicBezTo>
                    <a:pt x="326" y="14035"/>
                    <a:pt x="251" y="14111"/>
                    <a:pt x="176" y="14186"/>
                  </a:cubicBezTo>
                  <a:cubicBezTo>
                    <a:pt x="151" y="14211"/>
                    <a:pt x="126" y="14261"/>
                    <a:pt x="126" y="14286"/>
                  </a:cubicBezTo>
                  <a:cubicBezTo>
                    <a:pt x="50" y="14411"/>
                    <a:pt x="0" y="14562"/>
                    <a:pt x="0" y="14712"/>
                  </a:cubicBezTo>
                  <a:lnTo>
                    <a:pt x="0" y="29399"/>
                  </a:lnTo>
                  <a:lnTo>
                    <a:pt x="4612" y="20126"/>
                  </a:lnTo>
                  <a:cubicBezTo>
                    <a:pt x="4712" y="19975"/>
                    <a:pt x="4888" y="19875"/>
                    <a:pt x="5063" y="19875"/>
                  </a:cubicBezTo>
                  <a:cubicBezTo>
                    <a:pt x="5138" y="19875"/>
                    <a:pt x="5238" y="19900"/>
                    <a:pt x="5339" y="19975"/>
                  </a:cubicBezTo>
                  <a:lnTo>
                    <a:pt x="6742" y="20777"/>
                  </a:lnTo>
                  <a:cubicBezTo>
                    <a:pt x="6792" y="20802"/>
                    <a:pt x="6842" y="20827"/>
                    <a:pt x="6867" y="20852"/>
                  </a:cubicBezTo>
                  <a:lnTo>
                    <a:pt x="6943" y="20877"/>
                  </a:lnTo>
                  <a:lnTo>
                    <a:pt x="10627" y="23309"/>
                  </a:lnTo>
                  <a:lnTo>
                    <a:pt x="16166" y="9649"/>
                  </a:lnTo>
                  <a:cubicBezTo>
                    <a:pt x="16291" y="9499"/>
                    <a:pt x="16441" y="9424"/>
                    <a:pt x="16617" y="9424"/>
                  </a:cubicBezTo>
                  <a:cubicBezTo>
                    <a:pt x="16717" y="9424"/>
                    <a:pt x="16792" y="9424"/>
                    <a:pt x="16868" y="9474"/>
                  </a:cubicBezTo>
                  <a:lnTo>
                    <a:pt x="18346" y="10326"/>
                  </a:lnTo>
                  <a:cubicBezTo>
                    <a:pt x="18396" y="10351"/>
                    <a:pt x="18421" y="10351"/>
                    <a:pt x="18447" y="10376"/>
                  </a:cubicBezTo>
                  <a:lnTo>
                    <a:pt x="18547" y="10451"/>
                  </a:lnTo>
                  <a:lnTo>
                    <a:pt x="24612" y="16717"/>
                  </a:lnTo>
                  <a:lnTo>
                    <a:pt x="24612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2191250" y="3528600"/>
              <a:ext cx="655400" cy="742150"/>
            </a:xfrm>
            <a:custGeom>
              <a:rect b="b" l="l" r="r" t="t"/>
              <a:pathLst>
                <a:path extrusionOk="0" h="29686" w="26216">
                  <a:moveTo>
                    <a:pt x="17432" y="1"/>
                  </a:moveTo>
                  <a:cubicBezTo>
                    <a:pt x="17261" y="1"/>
                    <a:pt x="17086" y="84"/>
                    <a:pt x="16968" y="236"/>
                  </a:cubicBezTo>
                  <a:lnTo>
                    <a:pt x="11429" y="13921"/>
                  </a:lnTo>
                  <a:lnTo>
                    <a:pt x="7745" y="11490"/>
                  </a:lnTo>
                  <a:lnTo>
                    <a:pt x="7669" y="11439"/>
                  </a:lnTo>
                  <a:lnTo>
                    <a:pt x="6141" y="10562"/>
                  </a:lnTo>
                  <a:cubicBezTo>
                    <a:pt x="6047" y="10506"/>
                    <a:pt x="5946" y="10478"/>
                    <a:pt x="5847" y="10478"/>
                  </a:cubicBezTo>
                  <a:cubicBezTo>
                    <a:pt x="5682" y="10478"/>
                    <a:pt x="5523" y="10556"/>
                    <a:pt x="5414" y="10713"/>
                  </a:cubicBezTo>
                  <a:lnTo>
                    <a:pt x="0" y="21565"/>
                  </a:lnTo>
                  <a:lnTo>
                    <a:pt x="0" y="28783"/>
                  </a:lnTo>
                  <a:lnTo>
                    <a:pt x="1579" y="29685"/>
                  </a:lnTo>
                  <a:lnTo>
                    <a:pt x="25740" y="15725"/>
                  </a:lnTo>
                  <a:cubicBezTo>
                    <a:pt x="26041" y="15575"/>
                    <a:pt x="26216" y="15274"/>
                    <a:pt x="26191" y="14948"/>
                  </a:cubicBezTo>
                  <a:lnTo>
                    <a:pt x="26191" y="8106"/>
                  </a:lnTo>
                  <a:lnTo>
                    <a:pt x="19349" y="1038"/>
                  </a:lnTo>
                  <a:lnTo>
                    <a:pt x="19249" y="963"/>
                  </a:lnTo>
                  <a:lnTo>
                    <a:pt x="17670" y="61"/>
                  </a:lnTo>
                  <a:cubicBezTo>
                    <a:pt x="17596" y="20"/>
                    <a:pt x="17515" y="1"/>
                    <a:pt x="17432" y="1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2211300" y="3790125"/>
              <a:ext cx="168575" cy="480625"/>
            </a:xfrm>
            <a:custGeom>
              <a:rect b="b" l="l" r="r" t="t"/>
              <a:pathLst>
                <a:path extrusionOk="0" h="19225" w="6743">
                  <a:moveTo>
                    <a:pt x="5063" y="1"/>
                  </a:moveTo>
                  <a:cubicBezTo>
                    <a:pt x="4888" y="1"/>
                    <a:pt x="4712" y="101"/>
                    <a:pt x="4612" y="252"/>
                  </a:cubicBezTo>
                  <a:lnTo>
                    <a:pt x="0" y="9525"/>
                  </a:lnTo>
                  <a:lnTo>
                    <a:pt x="0" y="18773"/>
                  </a:lnTo>
                  <a:lnTo>
                    <a:pt x="777" y="19224"/>
                  </a:lnTo>
                  <a:lnTo>
                    <a:pt x="777" y="12006"/>
                  </a:lnTo>
                  <a:lnTo>
                    <a:pt x="6141" y="1129"/>
                  </a:lnTo>
                  <a:cubicBezTo>
                    <a:pt x="6241" y="978"/>
                    <a:pt x="6416" y="878"/>
                    <a:pt x="6592" y="878"/>
                  </a:cubicBezTo>
                  <a:cubicBezTo>
                    <a:pt x="6642" y="878"/>
                    <a:pt x="6692" y="903"/>
                    <a:pt x="6742" y="903"/>
                  </a:cubicBezTo>
                  <a:lnTo>
                    <a:pt x="5339" y="101"/>
                  </a:lnTo>
                  <a:cubicBezTo>
                    <a:pt x="5238" y="26"/>
                    <a:pt x="5138" y="1"/>
                    <a:pt x="5063" y="1"/>
                  </a:cubicBezTo>
                  <a:close/>
                </a:path>
              </a:pathLst>
            </a:custGeom>
            <a:solidFill>
              <a:srgbClr val="D99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2476950" y="3528850"/>
              <a:ext cx="193025" cy="371600"/>
            </a:xfrm>
            <a:custGeom>
              <a:rect b="b" l="l" r="r" t="t"/>
              <a:pathLst>
                <a:path extrusionOk="0" h="14864" w="7721">
                  <a:moveTo>
                    <a:pt x="5991" y="1"/>
                  </a:moveTo>
                  <a:cubicBezTo>
                    <a:pt x="5815" y="1"/>
                    <a:pt x="5665" y="76"/>
                    <a:pt x="5540" y="226"/>
                  </a:cubicBezTo>
                  <a:lnTo>
                    <a:pt x="1" y="13886"/>
                  </a:lnTo>
                  <a:lnTo>
                    <a:pt x="1455" y="14863"/>
                  </a:lnTo>
                  <a:lnTo>
                    <a:pt x="7094" y="1129"/>
                  </a:lnTo>
                  <a:cubicBezTo>
                    <a:pt x="7219" y="953"/>
                    <a:pt x="7369" y="878"/>
                    <a:pt x="7545" y="878"/>
                  </a:cubicBezTo>
                  <a:cubicBezTo>
                    <a:pt x="7620" y="878"/>
                    <a:pt x="7670" y="878"/>
                    <a:pt x="7720" y="903"/>
                  </a:cubicBezTo>
                  <a:lnTo>
                    <a:pt x="6242" y="51"/>
                  </a:lnTo>
                  <a:cubicBezTo>
                    <a:pt x="6166" y="1"/>
                    <a:pt x="6091" y="1"/>
                    <a:pt x="5991" y="1"/>
                  </a:cubicBezTo>
                  <a:close/>
                </a:path>
              </a:pathLst>
            </a:custGeom>
            <a:solidFill>
              <a:srgbClr val="D99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2672450" y="3552675"/>
              <a:ext cx="2525" cy="1900"/>
            </a:xfrm>
            <a:custGeom>
              <a:rect b="b" l="l" r="r" t="t"/>
              <a:pathLst>
                <a:path extrusionOk="0" h="76" w="101">
                  <a:moveTo>
                    <a:pt x="1" y="0"/>
                  </a:moveTo>
                  <a:lnTo>
                    <a:pt x="101" y="7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9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230725" y="3550750"/>
              <a:ext cx="615925" cy="720625"/>
            </a:xfrm>
            <a:custGeom>
              <a:rect b="b" l="l" r="r" t="t"/>
              <a:pathLst>
                <a:path extrusionOk="0" h="28825" w="24637">
                  <a:moveTo>
                    <a:pt x="17416" y="0"/>
                  </a:moveTo>
                  <a:cubicBezTo>
                    <a:pt x="17236" y="0"/>
                    <a:pt x="17057" y="89"/>
                    <a:pt x="16943" y="253"/>
                  </a:cubicBezTo>
                  <a:lnTo>
                    <a:pt x="11304" y="13987"/>
                  </a:lnTo>
                  <a:lnTo>
                    <a:pt x="6166" y="10578"/>
                  </a:lnTo>
                  <a:lnTo>
                    <a:pt x="6090" y="10553"/>
                  </a:lnTo>
                  <a:cubicBezTo>
                    <a:pt x="6007" y="10488"/>
                    <a:pt x="5910" y="10458"/>
                    <a:pt x="5811" y="10458"/>
                  </a:cubicBezTo>
                  <a:cubicBezTo>
                    <a:pt x="5644" y="10458"/>
                    <a:pt x="5474" y="10546"/>
                    <a:pt x="5364" y="10704"/>
                  </a:cubicBezTo>
                  <a:lnTo>
                    <a:pt x="0" y="21581"/>
                  </a:lnTo>
                  <a:lnTo>
                    <a:pt x="0" y="28824"/>
                  </a:lnTo>
                  <a:lnTo>
                    <a:pt x="24161" y="14839"/>
                  </a:lnTo>
                  <a:cubicBezTo>
                    <a:pt x="24462" y="14689"/>
                    <a:pt x="24637" y="14388"/>
                    <a:pt x="24612" y="14062"/>
                  </a:cubicBezTo>
                  <a:lnTo>
                    <a:pt x="24612" y="7220"/>
                  </a:lnTo>
                  <a:lnTo>
                    <a:pt x="17770" y="152"/>
                  </a:lnTo>
                  <a:lnTo>
                    <a:pt x="17695" y="77"/>
                  </a:lnTo>
                  <a:cubicBezTo>
                    <a:pt x="17608" y="25"/>
                    <a:pt x="17512" y="0"/>
                    <a:pt x="17416" y="0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2472575" y="3890400"/>
              <a:ext cx="40750" cy="109025"/>
            </a:xfrm>
            <a:custGeom>
              <a:rect b="b" l="l" r="r" t="t"/>
              <a:pathLst>
                <a:path extrusionOk="0" h="4361" w="1630">
                  <a:moveTo>
                    <a:pt x="1053" y="0"/>
                  </a:moveTo>
                  <a:lnTo>
                    <a:pt x="0" y="4361"/>
                  </a:lnTo>
                  <a:lnTo>
                    <a:pt x="1630" y="401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9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2152400" y="3217775"/>
              <a:ext cx="733100" cy="1230625"/>
            </a:xfrm>
            <a:custGeom>
              <a:rect b="b" l="l" r="r" t="t"/>
              <a:pathLst>
                <a:path extrusionOk="0" h="49225" w="29324">
                  <a:moveTo>
                    <a:pt x="28080" y="2429"/>
                  </a:moveTo>
                  <a:cubicBezTo>
                    <a:pt x="28210" y="2429"/>
                    <a:pt x="28296" y="2543"/>
                    <a:pt x="28296" y="2719"/>
                  </a:cubicBezTo>
                  <a:lnTo>
                    <a:pt x="28296" y="28008"/>
                  </a:lnTo>
                  <a:cubicBezTo>
                    <a:pt x="28296" y="28309"/>
                    <a:pt x="28146" y="28559"/>
                    <a:pt x="27895" y="28735"/>
                  </a:cubicBezTo>
                  <a:lnTo>
                    <a:pt x="2757" y="43246"/>
                  </a:lnTo>
                  <a:cubicBezTo>
                    <a:pt x="2693" y="43282"/>
                    <a:pt x="2632" y="43299"/>
                    <a:pt x="2578" y="43299"/>
                  </a:cubicBezTo>
                  <a:cubicBezTo>
                    <a:pt x="2445" y="43299"/>
                    <a:pt x="2356" y="43192"/>
                    <a:pt x="2356" y="42995"/>
                  </a:cubicBezTo>
                  <a:lnTo>
                    <a:pt x="2356" y="17732"/>
                  </a:lnTo>
                  <a:cubicBezTo>
                    <a:pt x="2356" y="17582"/>
                    <a:pt x="2406" y="17431"/>
                    <a:pt x="2457" y="17306"/>
                  </a:cubicBezTo>
                  <a:cubicBezTo>
                    <a:pt x="2532" y="17181"/>
                    <a:pt x="2632" y="17080"/>
                    <a:pt x="2757" y="17005"/>
                  </a:cubicBezTo>
                  <a:lnTo>
                    <a:pt x="27895" y="2494"/>
                  </a:lnTo>
                  <a:cubicBezTo>
                    <a:pt x="27962" y="2449"/>
                    <a:pt x="28025" y="2429"/>
                    <a:pt x="28080" y="2429"/>
                  </a:cubicBezTo>
                  <a:close/>
                  <a:moveTo>
                    <a:pt x="27745" y="0"/>
                  </a:moveTo>
                  <a:cubicBezTo>
                    <a:pt x="27601" y="0"/>
                    <a:pt x="27457" y="38"/>
                    <a:pt x="27319" y="113"/>
                  </a:cubicBezTo>
                  <a:lnTo>
                    <a:pt x="426" y="15652"/>
                  </a:lnTo>
                  <a:cubicBezTo>
                    <a:pt x="301" y="15727"/>
                    <a:pt x="201" y="15827"/>
                    <a:pt x="126" y="15953"/>
                  </a:cubicBezTo>
                  <a:cubicBezTo>
                    <a:pt x="51" y="16078"/>
                    <a:pt x="0" y="16228"/>
                    <a:pt x="0" y="16379"/>
                  </a:cubicBezTo>
                  <a:lnTo>
                    <a:pt x="0" y="47983"/>
                  </a:lnTo>
                  <a:cubicBezTo>
                    <a:pt x="0" y="48284"/>
                    <a:pt x="176" y="48534"/>
                    <a:pt x="401" y="48710"/>
                  </a:cubicBezTo>
                  <a:lnTo>
                    <a:pt x="1153" y="49136"/>
                  </a:lnTo>
                  <a:cubicBezTo>
                    <a:pt x="1280" y="49192"/>
                    <a:pt x="1415" y="49225"/>
                    <a:pt x="1553" y="49225"/>
                  </a:cubicBezTo>
                  <a:cubicBezTo>
                    <a:pt x="1660" y="49225"/>
                    <a:pt x="1770" y="49205"/>
                    <a:pt x="1880" y="49161"/>
                  </a:cubicBezTo>
                  <a:lnTo>
                    <a:pt x="1905" y="49161"/>
                  </a:lnTo>
                  <a:lnTo>
                    <a:pt x="1980" y="49136"/>
                  </a:lnTo>
                  <a:lnTo>
                    <a:pt x="28898" y="33597"/>
                  </a:lnTo>
                  <a:cubicBezTo>
                    <a:pt x="29148" y="33421"/>
                    <a:pt x="29299" y="33146"/>
                    <a:pt x="29324" y="32870"/>
                  </a:cubicBezTo>
                  <a:lnTo>
                    <a:pt x="29324" y="1241"/>
                  </a:lnTo>
                  <a:lnTo>
                    <a:pt x="29324" y="1166"/>
                  </a:lnTo>
                  <a:lnTo>
                    <a:pt x="29324" y="1115"/>
                  </a:lnTo>
                  <a:cubicBezTo>
                    <a:pt x="29274" y="865"/>
                    <a:pt x="29123" y="664"/>
                    <a:pt x="28898" y="514"/>
                  </a:cubicBezTo>
                  <a:lnTo>
                    <a:pt x="28171" y="113"/>
                  </a:lnTo>
                  <a:cubicBezTo>
                    <a:pt x="28033" y="38"/>
                    <a:pt x="27889" y="0"/>
                    <a:pt x="2774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152400" y="3616575"/>
              <a:ext cx="47025" cy="831950"/>
            </a:xfrm>
            <a:custGeom>
              <a:rect b="b" l="l" r="r" t="t"/>
              <a:pathLst>
                <a:path extrusionOk="0" h="33278" w="1881">
                  <a:moveTo>
                    <a:pt x="126" y="1"/>
                  </a:moveTo>
                  <a:cubicBezTo>
                    <a:pt x="51" y="126"/>
                    <a:pt x="0" y="276"/>
                    <a:pt x="0" y="427"/>
                  </a:cubicBezTo>
                  <a:lnTo>
                    <a:pt x="0" y="32031"/>
                  </a:lnTo>
                  <a:cubicBezTo>
                    <a:pt x="25" y="32332"/>
                    <a:pt x="176" y="32607"/>
                    <a:pt x="426" y="32758"/>
                  </a:cubicBezTo>
                  <a:lnTo>
                    <a:pt x="1153" y="33184"/>
                  </a:lnTo>
                  <a:cubicBezTo>
                    <a:pt x="1290" y="33244"/>
                    <a:pt x="1445" y="33278"/>
                    <a:pt x="1596" y="33278"/>
                  </a:cubicBezTo>
                  <a:cubicBezTo>
                    <a:pt x="1694" y="33278"/>
                    <a:pt x="1791" y="33263"/>
                    <a:pt x="1880" y="33234"/>
                  </a:cubicBezTo>
                  <a:lnTo>
                    <a:pt x="1880" y="33234"/>
                  </a:lnTo>
                  <a:cubicBezTo>
                    <a:pt x="1854" y="33241"/>
                    <a:pt x="1829" y="33245"/>
                    <a:pt x="1805" y="33245"/>
                  </a:cubicBezTo>
                  <a:cubicBezTo>
                    <a:pt x="1664" y="33245"/>
                    <a:pt x="1558" y="33125"/>
                    <a:pt x="1579" y="32933"/>
                  </a:cubicBezTo>
                  <a:lnTo>
                    <a:pt x="1579" y="1329"/>
                  </a:lnTo>
                  <a:cubicBezTo>
                    <a:pt x="1579" y="1179"/>
                    <a:pt x="1604" y="1028"/>
                    <a:pt x="1680" y="903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191250" y="3241400"/>
              <a:ext cx="694250" cy="1206350"/>
            </a:xfrm>
            <a:custGeom>
              <a:rect b="b" l="l" r="r" t="t"/>
              <a:pathLst>
                <a:path extrusionOk="0" h="48254" w="27770">
                  <a:moveTo>
                    <a:pt x="26517" y="1484"/>
                  </a:moveTo>
                  <a:cubicBezTo>
                    <a:pt x="26656" y="1484"/>
                    <a:pt x="26742" y="1598"/>
                    <a:pt x="26742" y="1774"/>
                  </a:cubicBezTo>
                  <a:lnTo>
                    <a:pt x="26742" y="27063"/>
                  </a:lnTo>
                  <a:cubicBezTo>
                    <a:pt x="26742" y="27364"/>
                    <a:pt x="26592" y="27614"/>
                    <a:pt x="26341" y="27790"/>
                  </a:cubicBezTo>
                  <a:lnTo>
                    <a:pt x="1203" y="42301"/>
                  </a:lnTo>
                  <a:cubicBezTo>
                    <a:pt x="1139" y="42337"/>
                    <a:pt x="1078" y="42354"/>
                    <a:pt x="1024" y="42354"/>
                  </a:cubicBezTo>
                  <a:cubicBezTo>
                    <a:pt x="891" y="42354"/>
                    <a:pt x="802" y="42247"/>
                    <a:pt x="802" y="42050"/>
                  </a:cubicBezTo>
                  <a:lnTo>
                    <a:pt x="802" y="16787"/>
                  </a:lnTo>
                  <a:cubicBezTo>
                    <a:pt x="802" y="16637"/>
                    <a:pt x="827" y="16486"/>
                    <a:pt x="903" y="16361"/>
                  </a:cubicBezTo>
                  <a:cubicBezTo>
                    <a:pt x="978" y="16236"/>
                    <a:pt x="1078" y="16135"/>
                    <a:pt x="1203" y="16060"/>
                  </a:cubicBezTo>
                  <a:lnTo>
                    <a:pt x="25414" y="2075"/>
                  </a:lnTo>
                  <a:lnTo>
                    <a:pt x="26316" y="1549"/>
                  </a:lnTo>
                  <a:cubicBezTo>
                    <a:pt x="26391" y="1504"/>
                    <a:pt x="26458" y="1484"/>
                    <a:pt x="26517" y="1484"/>
                  </a:cubicBezTo>
                  <a:close/>
                  <a:moveTo>
                    <a:pt x="27555" y="1"/>
                  </a:moveTo>
                  <a:cubicBezTo>
                    <a:pt x="27492" y="1"/>
                    <a:pt x="27419" y="23"/>
                    <a:pt x="27344" y="70"/>
                  </a:cubicBezTo>
                  <a:lnTo>
                    <a:pt x="426" y="15634"/>
                  </a:lnTo>
                  <a:cubicBezTo>
                    <a:pt x="176" y="15785"/>
                    <a:pt x="25" y="16060"/>
                    <a:pt x="0" y="16336"/>
                  </a:cubicBezTo>
                  <a:lnTo>
                    <a:pt x="0" y="47965"/>
                  </a:lnTo>
                  <a:cubicBezTo>
                    <a:pt x="0" y="48153"/>
                    <a:pt x="104" y="48253"/>
                    <a:pt x="240" y="48253"/>
                  </a:cubicBezTo>
                  <a:cubicBezTo>
                    <a:pt x="267" y="48253"/>
                    <a:pt x="296" y="48249"/>
                    <a:pt x="326" y="48241"/>
                  </a:cubicBezTo>
                  <a:lnTo>
                    <a:pt x="376" y="48241"/>
                  </a:lnTo>
                  <a:lnTo>
                    <a:pt x="426" y="48216"/>
                  </a:lnTo>
                  <a:lnTo>
                    <a:pt x="27344" y="32677"/>
                  </a:lnTo>
                  <a:cubicBezTo>
                    <a:pt x="27594" y="32501"/>
                    <a:pt x="27745" y="32226"/>
                    <a:pt x="27770" y="31950"/>
                  </a:cubicBezTo>
                  <a:lnTo>
                    <a:pt x="27770" y="221"/>
                  </a:lnTo>
                  <a:lnTo>
                    <a:pt x="27770" y="170"/>
                  </a:lnTo>
                  <a:cubicBezTo>
                    <a:pt x="27739" y="61"/>
                    <a:pt x="27659" y="1"/>
                    <a:pt x="275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2367925" y="3603950"/>
              <a:ext cx="104050" cy="122925"/>
            </a:xfrm>
            <a:custGeom>
              <a:rect b="b" l="l" r="r" t="t"/>
              <a:pathLst>
                <a:path extrusionOk="0" h="4917" w="4162">
                  <a:moveTo>
                    <a:pt x="2435" y="1"/>
                  </a:moveTo>
                  <a:cubicBezTo>
                    <a:pt x="2189" y="1"/>
                    <a:pt x="1942" y="79"/>
                    <a:pt x="1730" y="230"/>
                  </a:cubicBezTo>
                  <a:cubicBezTo>
                    <a:pt x="728" y="882"/>
                    <a:pt x="101" y="1959"/>
                    <a:pt x="51" y="3137"/>
                  </a:cubicBezTo>
                  <a:cubicBezTo>
                    <a:pt x="1" y="3563"/>
                    <a:pt x="201" y="3989"/>
                    <a:pt x="527" y="4240"/>
                  </a:cubicBezTo>
                  <a:lnTo>
                    <a:pt x="1755" y="4917"/>
                  </a:lnTo>
                  <a:lnTo>
                    <a:pt x="2332" y="3939"/>
                  </a:lnTo>
                  <a:cubicBezTo>
                    <a:pt x="2958" y="3388"/>
                    <a:pt x="3384" y="2661"/>
                    <a:pt x="3560" y="1859"/>
                  </a:cubicBezTo>
                  <a:lnTo>
                    <a:pt x="4161" y="831"/>
                  </a:lnTo>
                  <a:lnTo>
                    <a:pt x="2908" y="105"/>
                  </a:lnTo>
                  <a:cubicBezTo>
                    <a:pt x="2759" y="35"/>
                    <a:pt x="2597" y="1"/>
                    <a:pt x="2435" y="1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2369200" y="3604050"/>
              <a:ext cx="102775" cy="122825"/>
            </a:xfrm>
            <a:custGeom>
              <a:rect b="b" l="l" r="r" t="t"/>
              <a:pathLst>
                <a:path extrusionOk="0" h="4913" w="4111">
                  <a:moveTo>
                    <a:pt x="2381" y="0"/>
                  </a:moveTo>
                  <a:cubicBezTo>
                    <a:pt x="2130" y="0"/>
                    <a:pt x="1880" y="76"/>
                    <a:pt x="1679" y="226"/>
                  </a:cubicBezTo>
                  <a:cubicBezTo>
                    <a:pt x="677" y="878"/>
                    <a:pt x="50" y="1955"/>
                    <a:pt x="0" y="3133"/>
                  </a:cubicBezTo>
                  <a:cubicBezTo>
                    <a:pt x="0" y="3183"/>
                    <a:pt x="0" y="3233"/>
                    <a:pt x="0" y="3258"/>
                  </a:cubicBezTo>
                  <a:cubicBezTo>
                    <a:pt x="0" y="3634"/>
                    <a:pt x="176" y="4010"/>
                    <a:pt x="476" y="4236"/>
                  </a:cubicBezTo>
                  <a:lnTo>
                    <a:pt x="1704" y="4913"/>
                  </a:lnTo>
                  <a:lnTo>
                    <a:pt x="2281" y="3935"/>
                  </a:lnTo>
                  <a:cubicBezTo>
                    <a:pt x="2907" y="3384"/>
                    <a:pt x="3333" y="2657"/>
                    <a:pt x="3509" y="1855"/>
                  </a:cubicBezTo>
                  <a:lnTo>
                    <a:pt x="4110" y="827"/>
                  </a:lnTo>
                  <a:lnTo>
                    <a:pt x="2857" y="101"/>
                  </a:lnTo>
                  <a:cubicBezTo>
                    <a:pt x="2707" y="25"/>
                    <a:pt x="2531" y="0"/>
                    <a:pt x="2381" y="0"/>
                  </a:cubicBezTo>
                  <a:close/>
                </a:path>
              </a:pathLst>
            </a:custGeom>
            <a:solidFill>
              <a:srgbClr val="D99D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399900" y="3621600"/>
              <a:ext cx="83975" cy="109025"/>
            </a:xfrm>
            <a:custGeom>
              <a:rect b="b" l="l" r="r" t="t"/>
              <a:pathLst>
                <a:path extrusionOk="0" h="4361" w="3359">
                  <a:moveTo>
                    <a:pt x="2427" y="1"/>
                  </a:moveTo>
                  <a:cubicBezTo>
                    <a:pt x="2202" y="1"/>
                    <a:pt x="1948" y="73"/>
                    <a:pt x="1679" y="226"/>
                  </a:cubicBezTo>
                  <a:cubicBezTo>
                    <a:pt x="702" y="877"/>
                    <a:pt x="75" y="1955"/>
                    <a:pt x="0" y="3158"/>
                  </a:cubicBezTo>
                  <a:cubicBezTo>
                    <a:pt x="0" y="3924"/>
                    <a:pt x="380" y="4360"/>
                    <a:pt x="932" y="4360"/>
                  </a:cubicBezTo>
                  <a:cubicBezTo>
                    <a:pt x="1157" y="4360"/>
                    <a:pt x="1411" y="4288"/>
                    <a:pt x="1679" y="4135"/>
                  </a:cubicBezTo>
                  <a:cubicBezTo>
                    <a:pt x="2682" y="3459"/>
                    <a:pt x="3283" y="2381"/>
                    <a:pt x="3359" y="1203"/>
                  </a:cubicBezTo>
                  <a:cubicBezTo>
                    <a:pt x="3359" y="437"/>
                    <a:pt x="2979" y="1"/>
                    <a:pt x="2427" y="1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2932475" y="4347775"/>
              <a:ext cx="1079600" cy="623475"/>
            </a:xfrm>
            <a:custGeom>
              <a:rect b="b" l="l" r="r" t="t"/>
              <a:pathLst>
                <a:path extrusionOk="0" h="24939" w="43184">
                  <a:moveTo>
                    <a:pt x="20301" y="1"/>
                  </a:moveTo>
                  <a:lnTo>
                    <a:pt x="1" y="11730"/>
                  </a:lnTo>
                  <a:lnTo>
                    <a:pt x="22883" y="24938"/>
                  </a:lnTo>
                  <a:lnTo>
                    <a:pt x="43184" y="13234"/>
                  </a:lnTo>
                  <a:lnTo>
                    <a:pt x="20301" y="1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932475" y="3950550"/>
              <a:ext cx="507550" cy="690500"/>
            </a:xfrm>
            <a:custGeom>
              <a:rect b="b" l="l" r="r" t="t"/>
              <a:pathLst>
                <a:path extrusionOk="0" h="27620" w="20302">
                  <a:moveTo>
                    <a:pt x="20301" y="0"/>
                  </a:moveTo>
                  <a:lnTo>
                    <a:pt x="1" y="11729"/>
                  </a:lnTo>
                  <a:lnTo>
                    <a:pt x="1" y="27619"/>
                  </a:lnTo>
                  <a:lnTo>
                    <a:pt x="20301" y="15890"/>
                  </a:lnTo>
                  <a:lnTo>
                    <a:pt x="20301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3015800" y="4194275"/>
              <a:ext cx="2550" cy="3150"/>
            </a:xfrm>
            <a:custGeom>
              <a:rect b="b" l="l" r="r" t="t"/>
              <a:pathLst>
                <a:path extrusionOk="0" h="126" w="102">
                  <a:moveTo>
                    <a:pt x="101" y="0"/>
                  </a:moveTo>
                  <a:lnTo>
                    <a:pt x="1" y="51"/>
                  </a:lnTo>
                  <a:lnTo>
                    <a:pt x="101" y="12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48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3440000" y="3950550"/>
              <a:ext cx="572075" cy="728075"/>
            </a:xfrm>
            <a:custGeom>
              <a:rect b="b" l="l" r="r" t="t"/>
              <a:pathLst>
                <a:path extrusionOk="0" h="29123" w="22883">
                  <a:moveTo>
                    <a:pt x="0" y="0"/>
                  </a:moveTo>
                  <a:lnTo>
                    <a:pt x="0" y="15890"/>
                  </a:lnTo>
                  <a:lnTo>
                    <a:pt x="22883" y="29123"/>
                  </a:lnTo>
                  <a:lnTo>
                    <a:pt x="22883" y="1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3857300" y="4191775"/>
              <a:ext cx="11925" cy="13175"/>
            </a:xfrm>
            <a:custGeom>
              <a:rect b="b" l="l" r="r" t="t"/>
              <a:pathLst>
                <a:path extrusionOk="0" h="527" w="477">
                  <a:moveTo>
                    <a:pt x="0" y="0"/>
                  </a:moveTo>
                  <a:lnTo>
                    <a:pt x="25" y="527"/>
                  </a:lnTo>
                  <a:lnTo>
                    <a:pt x="476" y="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3440000" y="3730625"/>
              <a:ext cx="572075" cy="550775"/>
            </a:xfrm>
            <a:custGeom>
              <a:rect b="b" l="l" r="r" t="t"/>
              <a:pathLst>
                <a:path extrusionOk="0" h="22031" w="22883">
                  <a:moveTo>
                    <a:pt x="51" y="0"/>
                  </a:moveTo>
                  <a:lnTo>
                    <a:pt x="0" y="8797"/>
                  </a:lnTo>
                  <a:lnTo>
                    <a:pt x="22883" y="22030"/>
                  </a:lnTo>
                  <a:lnTo>
                    <a:pt x="22858" y="1325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3481350" y="3753800"/>
              <a:ext cx="530100" cy="444875"/>
            </a:xfrm>
            <a:custGeom>
              <a:rect b="b" l="l" r="r" t="t"/>
              <a:pathLst>
                <a:path extrusionOk="0" h="17795" w="21204">
                  <a:moveTo>
                    <a:pt x="1" y="0"/>
                  </a:moveTo>
                  <a:lnTo>
                    <a:pt x="176" y="2908"/>
                  </a:lnTo>
                  <a:lnTo>
                    <a:pt x="2607" y="1529"/>
                  </a:lnTo>
                  <a:lnTo>
                    <a:pt x="1" y="0"/>
                  </a:lnTo>
                  <a:close/>
                  <a:moveTo>
                    <a:pt x="7244" y="4211"/>
                  </a:moveTo>
                  <a:lnTo>
                    <a:pt x="7419" y="7068"/>
                  </a:lnTo>
                  <a:lnTo>
                    <a:pt x="9800" y="5690"/>
                  </a:lnTo>
                  <a:lnTo>
                    <a:pt x="7244" y="4211"/>
                  </a:lnTo>
                  <a:close/>
                  <a:moveTo>
                    <a:pt x="14487" y="8421"/>
                  </a:moveTo>
                  <a:lnTo>
                    <a:pt x="15038" y="17519"/>
                  </a:lnTo>
                  <a:lnTo>
                    <a:pt x="15514" y="17795"/>
                  </a:lnTo>
                  <a:lnTo>
                    <a:pt x="21204" y="14512"/>
                  </a:lnTo>
                  <a:lnTo>
                    <a:pt x="21204" y="12331"/>
                  </a:lnTo>
                  <a:lnTo>
                    <a:pt x="14487" y="8421"/>
                  </a:lnTo>
                  <a:close/>
                </a:path>
              </a:pathLst>
            </a:custGeom>
            <a:solidFill>
              <a:srgbClr val="CC94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2872325" y="3751300"/>
              <a:ext cx="567700" cy="492500"/>
            </a:xfrm>
            <a:custGeom>
              <a:rect b="b" l="l" r="r" t="t"/>
              <a:pathLst>
                <a:path extrusionOk="0" h="19700" w="22708">
                  <a:moveTo>
                    <a:pt x="20301" y="0"/>
                  </a:moveTo>
                  <a:lnTo>
                    <a:pt x="1" y="11704"/>
                  </a:lnTo>
                  <a:lnTo>
                    <a:pt x="2407" y="19699"/>
                  </a:lnTo>
                  <a:lnTo>
                    <a:pt x="22707" y="7970"/>
                  </a:lnTo>
                  <a:lnTo>
                    <a:pt x="20301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2872325" y="3967450"/>
              <a:ext cx="146025" cy="228100"/>
            </a:xfrm>
            <a:custGeom>
              <a:rect b="b" l="l" r="r" t="t"/>
              <a:pathLst>
                <a:path extrusionOk="0" h="9124" w="5841">
                  <a:moveTo>
                    <a:pt x="5289" y="1"/>
                  </a:moveTo>
                  <a:lnTo>
                    <a:pt x="1" y="3058"/>
                  </a:lnTo>
                  <a:lnTo>
                    <a:pt x="151" y="3585"/>
                  </a:lnTo>
                  <a:lnTo>
                    <a:pt x="1003" y="6392"/>
                  </a:lnTo>
                  <a:lnTo>
                    <a:pt x="5740" y="9124"/>
                  </a:lnTo>
                  <a:lnTo>
                    <a:pt x="5840" y="9073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rgbClr val="E5A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3000775" y="3639300"/>
              <a:ext cx="516950" cy="988425"/>
            </a:xfrm>
            <a:custGeom>
              <a:rect b="b" l="l" r="r" t="t"/>
              <a:pathLst>
                <a:path extrusionOk="0" h="39537" w="20678">
                  <a:moveTo>
                    <a:pt x="18158" y="0"/>
                  </a:moveTo>
                  <a:cubicBezTo>
                    <a:pt x="18027" y="0"/>
                    <a:pt x="17895" y="31"/>
                    <a:pt x="17770" y="94"/>
                  </a:cubicBezTo>
                  <a:lnTo>
                    <a:pt x="351" y="10069"/>
                  </a:lnTo>
                  <a:cubicBezTo>
                    <a:pt x="126" y="10245"/>
                    <a:pt x="0" y="10495"/>
                    <a:pt x="0" y="10771"/>
                  </a:cubicBezTo>
                  <a:lnTo>
                    <a:pt x="1705" y="38741"/>
                  </a:lnTo>
                  <a:cubicBezTo>
                    <a:pt x="1730" y="39017"/>
                    <a:pt x="1880" y="39292"/>
                    <a:pt x="2106" y="39443"/>
                  </a:cubicBezTo>
                  <a:cubicBezTo>
                    <a:pt x="2231" y="39505"/>
                    <a:pt x="2369" y="39537"/>
                    <a:pt x="2507" y="39537"/>
                  </a:cubicBezTo>
                  <a:cubicBezTo>
                    <a:pt x="2645" y="39537"/>
                    <a:pt x="2782" y="39505"/>
                    <a:pt x="2908" y="39443"/>
                  </a:cubicBezTo>
                  <a:lnTo>
                    <a:pt x="20301" y="29468"/>
                  </a:lnTo>
                  <a:cubicBezTo>
                    <a:pt x="20552" y="29317"/>
                    <a:pt x="20677" y="29042"/>
                    <a:pt x="20677" y="28766"/>
                  </a:cubicBezTo>
                  <a:lnTo>
                    <a:pt x="18973" y="796"/>
                  </a:lnTo>
                  <a:cubicBezTo>
                    <a:pt x="18948" y="495"/>
                    <a:pt x="18798" y="244"/>
                    <a:pt x="18547" y="94"/>
                  </a:cubicBezTo>
                  <a:cubicBezTo>
                    <a:pt x="18422" y="31"/>
                    <a:pt x="18290" y="0"/>
                    <a:pt x="18158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3020825" y="3651575"/>
              <a:ext cx="497525" cy="975150"/>
            </a:xfrm>
            <a:custGeom>
              <a:rect b="b" l="l" r="r" t="t"/>
              <a:pathLst>
                <a:path extrusionOk="0" h="39006" w="19901">
                  <a:moveTo>
                    <a:pt x="17941" y="0"/>
                  </a:moveTo>
                  <a:cubicBezTo>
                    <a:pt x="17887" y="0"/>
                    <a:pt x="17828" y="18"/>
                    <a:pt x="17770" y="54"/>
                  </a:cubicBezTo>
                  <a:lnTo>
                    <a:pt x="351" y="10029"/>
                  </a:lnTo>
                  <a:cubicBezTo>
                    <a:pt x="126" y="10180"/>
                    <a:pt x="0" y="10455"/>
                    <a:pt x="0" y="10731"/>
                  </a:cubicBezTo>
                  <a:lnTo>
                    <a:pt x="1705" y="38701"/>
                  </a:lnTo>
                  <a:cubicBezTo>
                    <a:pt x="1705" y="38898"/>
                    <a:pt x="1794" y="39005"/>
                    <a:pt x="1927" y="39005"/>
                  </a:cubicBezTo>
                  <a:cubicBezTo>
                    <a:pt x="1980" y="39005"/>
                    <a:pt x="2041" y="38988"/>
                    <a:pt x="2106" y="38952"/>
                  </a:cubicBezTo>
                  <a:lnTo>
                    <a:pt x="19524" y="28977"/>
                  </a:lnTo>
                  <a:cubicBezTo>
                    <a:pt x="19750" y="28826"/>
                    <a:pt x="19900" y="28551"/>
                    <a:pt x="19875" y="28275"/>
                  </a:cubicBezTo>
                  <a:lnTo>
                    <a:pt x="18171" y="280"/>
                  </a:lnTo>
                  <a:cubicBezTo>
                    <a:pt x="18171" y="102"/>
                    <a:pt x="18070" y="0"/>
                    <a:pt x="1794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3020200" y="3651675"/>
              <a:ext cx="498150" cy="974950"/>
            </a:xfrm>
            <a:custGeom>
              <a:rect b="b" l="l" r="r" t="t"/>
              <a:pathLst>
                <a:path extrusionOk="0" h="38998" w="19926">
                  <a:moveTo>
                    <a:pt x="17945" y="201"/>
                  </a:moveTo>
                  <a:cubicBezTo>
                    <a:pt x="17970" y="201"/>
                    <a:pt x="17995" y="276"/>
                    <a:pt x="17995" y="326"/>
                  </a:cubicBezTo>
                  <a:lnTo>
                    <a:pt x="19700" y="28296"/>
                  </a:lnTo>
                  <a:cubicBezTo>
                    <a:pt x="19700" y="28496"/>
                    <a:pt x="19599" y="28697"/>
                    <a:pt x="19424" y="28797"/>
                  </a:cubicBezTo>
                  <a:lnTo>
                    <a:pt x="2030" y="38797"/>
                  </a:lnTo>
                  <a:lnTo>
                    <a:pt x="1955" y="38822"/>
                  </a:lnTo>
                  <a:cubicBezTo>
                    <a:pt x="1930" y="38822"/>
                    <a:pt x="1905" y="38747"/>
                    <a:pt x="1905" y="38722"/>
                  </a:cubicBezTo>
                  <a:lnTo>
                    <a:pt x="201" y="10752"/>
                  </a:lnTo>
                  <a:cubicBezTo>
                    <a:pt x="201" y="10552"/>
                    <a:pt x="301" y="10351"/>
                    <a:pt x="477" y="10251"/>
                  </a:cubicBezTo>
                  <a:lnTo>
                    <a:pt x="17870" y="226"/>
                  </a:lnTo>
                  <a:lnTo>
                    <a:pt x="17945" y="201"/>
                  </a:lnTo>
                  <a:close/>
                  <a:moveTo>
                    <a:pt x="17945" y="0"/>
                  </a:moveTo>
                  <a:cubicBezTo>
                    <a:pt x="17895" y="0"/>
                    <a:pt x="17820" y="25"/>
                    <a:pt x="17770" y="50"/>
                  </a:cubicBezTo>
                  <a:lnTo>
                    <a:pt x="376" y="10050"/>
                  </a:lnTo>
                  <a:cubicBezTo>
                    <a:pt x="151" y="10201"/>
                    <a:pt x="0" y="10476"/>
                    <a:pt x="0" y="10752"/>
                  </a:cubicBezTo>
                  <a:lnTo>
                    <a:pt x="1705" y="38722"/>
                  </a:lnTo>
                  <a:cubicBezTo>
                    <a:pt x="1705" y="38898"/>
                    <a:pt x="1830" y="38998"/>
                    <a:pt x="1955" y="38998"/>
                  </a:cubicBezTo>
                  <a:cubicBezTo>
                    <a:pt x="2030" y="38998"/>
                    <a:pt x="2081" y="38998"/>
                    <a:pt x="2131" y="38948"/>
                  </a:cubicBezTo>
                  <a:lnTo>
                    <a:pt x="19549" y="28973"/>
                  </a:lnTo>
                  <a:cubicBezTo>
                    <a:pt x="19775" y="28822"/>
                    <a:pt x="19925" y="28547"/>
                    <a:pt x="19900" y="28271"/>
                  </a:cubicBezTo>
                  <a:lnTo>
                    <a:pt x="18196" y="276"/>
                  </a:lnTo>
                  <a:cubicBezTo>
                    <a:pt x="18196" y="100"/>
                    <a:pt x="18096" y="0"/>
                    <a:pt x="1794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3000775" y="3898525"/>
              <a:ext cx="71450" cy="729300"/>
            </a:xfrm>
            <a:custGeom>
              <a:rect b="b" l="l" r="r" t="t"/>
              <a:pathLst>
                <a:path extrusionOk="0" h="29172" w="2858">
                  <a:moveTo>
                    <a:pt x="101" y="1"/>
                  </a:moveTo>
                  <a:cubicBezTo>
                    <a:pt x="25" y="126"/>
                    <a:pt x="0" y="251"/>
                    <a:pt x="0" y="402"/>
                  </a:cubicBezTo>
                  <a:lnTo>
                    <a:pt x="1705" y="28372"/>
                  </a:lnTo>
                  <a:cubicBezTo>
                    <a:pt x="1730" y="28648"/>
                    <a:pt x="1880" y="28923"/>
                    <a:pt x="2106" y="29074"/>
                  </a:cubicBezTo>
                  <a:cubicBezTo>
                    <a:pt x="2238" y="29140"/>
                    <a:pt x="2370" y="29171"/>
                    <a:pt x="2503" y="29171"/>
                  </a:cubicBezTo>
                  <a:cubicBezTo>
                    <a:pt x="2621" y="29171"/>
                    <a:pt x="2739" y="29146"/>
                    <a:pt x="2858" y="29099"/>
                  </a:cubicBezTo>
                  <a:lnTo>
                    <a:pt x="2858" y="29099"/>
                  </a:lnTo>
                  <a:cubicBezTo>
                    <a:pt x="2813" y="29115"/>
                    <a:pt x="2771" y="29123"/>
                    <a:pt x="2733" y="29123"/>
                  </a:cubicBezTo>
                  <a:cubicBezTo>
                    <a:pt x="2597" y="29123"/>
                    <a:pt x="2501" y="29024"/>
                    <a:pt x="2482" y="28848"/>
                  </a:cubicBezTo>
                  <a:lnTo>
                    <a:pt x="777" y="853"/>
                  </a:lnTo>
                  <a:cubicBezTo>
                    <a:pt x="777" y="703"/>
                    <a:pt x="827" y="577"/>
                    <a:pt x="878" y="452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3240750" y="3755675"/>
              <a:ext cx="171075" cy="115650"/>
            </a:xfrm>
            <a:custGeom>
              <a:rect b="b" l="l" r="r" t="t"/>
              <a:pathLst>
                <a:path extrusionOk="0" h="4626" w="6843">
                  <a:moveTo>
                    <a:pt x="6620" y="0"/>
                  </a:moveTo>
                  <a:cubicBezTo>
                    <a:pt x="6574" y="0"/>
                    <a:pt x="6522" y="16"/>
                    <a:pt x="6467" y="51"/>
                  </a:cubicBezTo>
                  <a:lnTo>
                    <a:pt x="326" y="3610"/>
                  </a:lnTo>
                  <a:cubicBezTo>
                    <a:pt x="126" y="3735"/>
                    <a:pt x="0" y="3986"/>
                    <a:pt x="0" y="4236"/>
                  </a:cubicBezTo>
                  <a:lnTo>
                    <a:pt x="0" y="4361"/>
                  </a:lnTo>
                  <a:cubicBezTo>
                    <a:pt x="19" y="4528"/>
                    <a:pt x="119" y="4626"/>
                    <a:pt x="241" y="4626"/>
                  </a:cubicBezTo>
                  <a:cubicBezTo>
                    <a:pt x="284" y="4626"/>
                    <a:pt x="330" y="4613"/>
                    <a:pt x="376" y="4587"/>
                  </a:cubicBezTo>
                  <a:lnTo>
                    <a:pt x="6517" y="1028"/>
                  </a:lnTo>
                  <a:cubicBezTo>
                    <a:pt x="6717" y="878"/>
                    <a:pt x="6843" y="652"/>
                    <a:pt x="6843" y="402"/>
                  </a:cubicBezTo>
                  <a:lnTo>
                    <a:pt x="6843" y="251"/>
                  </a:lnTo>
                  <a:cubicBezTo>
                    <a:pt x="6824" y="106"/>
                    <a:pt x="6741" y="0"/>
                    <a:pt x="66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3244500" y="3816725"/>
              <a:ext cx="171075" cy="115675"/>
            </a:xfrm>
            <a:custGeom>
              <a:rect b="b" l="l" r="r" t="t"/>
              <a:pathLst>
                <a:path extrusionOk="0" h="4627" w="6843">
                  <a:moveTo>
                    <a:pt x="6613" y="1"/>
                  </a:moveTo>
                  <a:cubicBezTo>
                    <a:pt x="6569" y="1"/>
                    <a:pt x="6520" y="13"/>
                    <a:pt x="6467" y="40"/>
                  </a:cubicBezTo>
                  <a:lnTo>
                    <a:pt x="327" y="3599"/>
                  </a:lnTo>
                  <a:cubicBezTo>
                    <a:pt x="126" y="3749"/>
                    <a:pt x="1" y="3975"/>
                    <a:pt x="1" y="4225"/>
                  </a:cubicBezTo>
                  <a:lnTo>
                    <a:pt x="1" y="4376"/>
                  </a:lnTo>
                  <a:cubicBezTo>
                    <a:pt x="19" y="4521"/>
                    <a:pt x="116" y="4626"/>
                    <a:pt x="234" y="4626"/>
                  </a:cubicBezTo>
                  <a:cubicBezTo>
                    <a:pt x="280" y="4626"/>
                    <a:pt x="328" y="4611"/>
                    <a:pt x="377" y="4576"/>
                  </a:cubicBezTo>
                  <a:lnTo>
                    <a:pt x="6517" y="1017"/>
                  </a:lnTo>
                  <a:cubicBezTo>
                    <a:pt x="6718" y="867"/>
                    <a:pt x="6843" y="641"/>
                    <a:pt x="6843" y="391"/>
                  </a:cubicBezTo>
                  <a:lnTo>
                    <a:pt x="6843" y="265"/>
                  </a:lnTo>
                  <a:cubicBezTo>
                    <a:pt x="6825" y="99"/>
                    <a:pt x="6738" y="1"/>
                    <a:pt x="66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3248900" y="3877500"/>
              <a:ext cx="170450" cy="115675"/>
            </a:xfrm>
            <a:custGeom>
              <a:rect b="b" l="l" r="r" t="t"/>
              <a:pathLst>
                <a:path extrusionOk="0" h="4627" w="6818">
                  <a:moveTo>
                    <a:pt x="6577" y="1"/>
                  </a:moveTo>
                  <a:cubicBezTo>
                    <a:pt x="6534" y="1"/>
                    <a:pt x="6488" y="13"/>
                    <a:pt x="6441" y="40"/>
                  </a:cubicBezTo>
                  <a:lnTo>
                    <a:pt x="301" y="3599"/>
                  </a:lnTo>
                  <a:cubicBezTo>
                    <a:pt x="101" y="3749"/>
                    <a:pt x="0" y="3975"/>
                    <a:pt x="0" y="4225"/>
                  </a:cubicBezTo>
                  <a:lnTo>
                    <a:pt x="0" y="4376"/>
                  </a:lnTo>
                  <a:cubicBezTo>
                    <a:pt x="18" y="4521"/>
                    <a:pt x="102" y="4626"/>
                    <a:pt x="223" y="4626"/>
                  </a:cubicBezTo>
                  <a:cubicBezTo>
                    <a:pt x="269" y="4626"/>
                    <a:pt x="321" y="4611"/>
                    <a:pt x="376" y="4576"/>
                  </a:cubicBezTo>
                  <a:lnTo>
                    <a:pt x="6492" y="1017"/>
                  </a:lnTo>
                  <a:cubicBezTo>
                    <a:pt x="6692" y="892"/>
                    <a:pt x="6817" y="641"/>
                    <a:pt x="6817" y="416"/>
                  </a:cubicBezTo>
                  <a:lnTo>
                    <a:pt x="6817" y="265"/>
                  </a:lnTo>
                  <a:cubicBezTo>
                    <a:pt x="6799" y="99"/>
                    <a:pt x="6699" y="1"/>
                    <a:pt x="657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3093500" y="3999400"/>
              <a:ext cx="332750" cy="208050"/>
            </a:xfrm>
            <a:custGeom>
              <a:rect b="b" l="l" r="r" t="t"/>
              <a:pathLst>
                <a:path extrusionOk="0" h="8322" w="13310">
                  <a:moveTo>
                    <a:pt x="13091" y="1"/>
                  </a:moveTo>
                  <a:cubicBezTo>
                    <a:pt x="13042" y="1"/>
                    <a:pt x="12989" y="16"/>
                    <a:pt x="12933" y="51"/>
                  </a:cubicBezTo>
                  <a:lnTo>
                    <a:pt x="327" y="7294"/>
                  </a:lnTo>
                  <a:cubicBezTo>
                    <a:pt x="126" y="7445"/>
                    <a:pt x="1" y="7670"/>
                    <a:pt x="26" y="7921"/>
                  </a:cubicBezTo>
                  <a:lnTo>
                    <a:pt x="26" y="8071"/>
                  </a:lnTo>
                  <a:cubicBezTo>
                    <a:pt x="26" y="8216"/>
                    <a:pt x="118" y="8322"/>
                    <a:pt x="235" y="8322"/>
                  </a:cubicBezTo>
                  <a:cubicBezTo>
                    <a:pt x="280" y="8322"/>
                    <a:pt x="328" y="8306"/>
                    <a:pt x="377" y="8272"/>
                  </a:cubicBezTo>
                  <a:lnTo>
                    <a:pt x="12983" y="1003"/>
                  </a:lnTo>
                  <a:cubicBezTo>
                    <a:pt x="13209" y="878"/>
                    <a:pt x="13309" y="653"/>
                    <a:pt x="13309" y="402"/>
                  </a:cubicBezTo>
                  <a:lnTo>
                    <a:pt x="13309" y="252"/>
                  </a:lnTo>
                  <a:cubicBezTo>
                    <a:pt x="13309" y="107"/>
                    <a:pt x="13217" y="1"/>
                    <a:pt x="130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3089750" y="3938300"/>
              <a:ext cx="333350" cy="208100"/>
            </a:xfrm>
            <a:custGeom>
              <a:rect b="b" l="l" r="r" t="t"/>
              <a:pathLst>
                <a:path extrusionOk="0" h="8324" w="13334">
                  <a:moveTo>
                    <a:pt x="13093" y="0"/>
                  </a:moveTo>
                  <a:cubicBezTo>
                    <a:pt x="13050" y="0"/>
                    <a:pt x="13004" y="13"/>
                    <a:pt x="12958" y="39"/>
                  </a:cubicBezTo>
                  <a:lnTo>
                    <a:pt x="326" y="7307"/>
                  </a:lnTo>
                  <a:cubicBezTo>
                    <a:pt x="126" y="7458"/>
                    <a:pt x="0" y="7683"/>
                    <a:pt x="25" y="7934"/>
                  </a:cubicBezTo>
                  <a:lnTo>
                    <a:pt x="25" y="8059"/>
                  </a:lnTo>
                  <a:cubicBezTo>
                    <a:pt x="25" y="8225"/>
                    <a:pt x="121" y="8323"/>
                    <a:pt x="251" y="8323"/>
                  </a:cubicBezTo>
                  <a:cubicBezTo>
                    <a:pt x="298" y="8323"/>
                    <a:pt x="349" y="8311"/>
                    <a:pt x="401" y="8285"/>
                  </a:cubicBezTo>
                  <a:lnTo>
                    <a:pt x="13008" y="1016"/>
                  </a:lnTo>
                  <a:cubicBezTo>
                    <a:pt x="13208" y="891"/>
                    <a:pt x="13334" y="665"/>
                    <a:pt x="13334" y="415"/>
                  </a:cubicBezTo>
                  <a:lnTo>
                    <a:pt x="13334" y="264"/>
                  </a:lnTo>
                  <a:cubicBezTo>
                    <a:pt x="13315" y="98"/>
                    <a:pt x="13215" y="0"/>
                    <a:pt x="1309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3097275" y="4060475"/>
              <a:ext cx="333350" cy="208375"/>
            </a:xfrm>
            <a:custGeom>
              <a:rect b="b" l="l" r="r" t="t"/>
              <a:pathLst>
                <a:path extrusionOk="0" h="8335" w="13334">
                  <a:moveTo>
                    <a:pt x="13093" y="0"/>
                  </a:moveTo>
                  <a:cubicBezTo>
                    <a:pt x="13050" y="0"/>
                    <a:pt x="13004" y="13"/>
                    <a:pt x="12958" y="39"/>
                  </a:cubicBezTo>
                  <a:lnTo>
                    <a:pt x="326" y="7307"/>
                  </a:lnTo>
                  <a:cubicBezTo>
                    <a:pt x="125" y="7458"/>
                    <a:pt x="0" y="7683"/>
                    <a:pt x="0" y="7934"/>
                  </a:cubicBezTo>
                  <a:lnTo>
                    <a:pt x="0" y="8059"/>
                  </a:lnTo>
                  <a:cubicBezTo>
                    <a:pt x="18" y="8223"/>
                    <a:pt x="103" y="8334"/>
                    <a:pt x="225" y="8334"/>
                  </a:cubicBezTo>
                  <a:cubicBezTo>
                    <a:pt x="271" y="8334"/>
                    <a:pt x="321" y="8319"/>
                    <a:pt x="376" y="8285"/>
                  </a:cubicBezTo>
                  <a:lnTo>
                    <a:pt x="13008" y="1017"/>
                  </a:lnTo>
                  <a:cubicBezTo>
                    <a:pt x="13208" y="891"/>
                    <a:pt x="13333" y="666"/>
                    <a:pt x="13308" y="415"/>
                  </a:cubicBezTo>
                  <a:lnTo>
                    <a:pt x="13308" y="265"/>
                  </a:lnTo>
                  <a:cubicBezTo>
                    <a:pt x="13308" y="98"/>
                    <a:pt x="13213" y="0"/>
                    <a:pt x="1309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3101025" y="4121875"/>
              <a:ext cx="333350" cy="208100"/>
            </a:xfrm>
            <a:custGeom>
              <a:rect b="b" l="l" r="r" t="t"/>
              <a:pathLst>
                <a:path extrusionOk="0" h="8324" w="13334">
                  <a:moveTo>
                    <a:pt x="13093" y="0"/>
                  </a:moveTo>
                  <a:cubicBezTo>
                    <a:pt x="13050" y="0"/>
                    <a:pt x="13004" y="13"/>
                    <a:pt x="12958" y="39"/>
                  </a:cubicBezTo>
                  <a:lnTo>
                    <a:pt x="326" y="7282"/>
                  </a:lnTo>
                  <a:cubicBezTo>
                    <a:pt x="126" y="7433"/>
                    <a:pt x="0" y="7658"/>
                    <a:pt x="0" y="7909"/>
                  </a:cubicBezTo>
                  <a:lnTo>
                    <a:pt x="0" y="8059"/>
                  </a:lnTo>
                  <a:cubicBezTo>
                    <a:pt x="19" y="8226"/>
                    <a:pt x="105" y="8324"/>
                    <a:pt x="230" y="8324"/>
                  </a:cubicBezTo>
                  <a:cubicBezTo>
                    <a:pt x="274" y="8324"/>
                    <a:pt x="324" y="8311"/>
                    <a:pt x="376" y="8285"/>
                  </a:cubicBezTo>
                  <a:lnTo>
                    <a:pt x="13008" y="1017"/>
                  </a:lnTo>
                  <a:cubicBezTo>
                    <a:pt x="13209" y="866"/>
                    <a:pt x="13334" y="641"/>
                    <a:pt x="13309" y="390"/>
                  </a:cubicBezTo>
                  <a:lnTo>
                    <a:pt x="13309" y="265"/>
                  </a:lnTo>
                  <a:cubicBezTo>
                    <a:pt x="13309" y="99"/>
                    <a:pt x="13213" y="0"/>
                    <a:pt x="1309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3104775" y="4182375"/>
              <a:ext cx="333375" cy="208375"/>
            </a:xfrm>
            <a:custGeom>
              <a:rect b="b" l="l" r="r" t="t"/>
              <a:pathLst>
                <a:path extrusionOk="0" h="8335" w="13335">
                  <a:moveTo>
                    <a:pt x="13091" y="0"/>
                  </a:moveTo>
                  <a:cubicBezTo>
                    <a:pt x="13042" y="0"/>
                    <a:pt x="12989" y="16"/>
                    <a:pt x="12933" y="50"/>
                  </a:cubicBezTo>
                  <a:lnTo>
                    <a:pt x="327" y="7319"/>
                  </a:lnTo>
                  <a:cubicBezTo>
                    <a:pt x="126" y="7444"/>
                    <a:pt x="1" y="7669"/>
                    <a:pt x="1" y="7920"/>
                  </a:cubicBezTo>
                  <a:lnTo>
                    <a:pt x="1" y="8070"/>
                  </a:lnTo>
                  <a:cubicBezTo>
                    <a:pt x="19" y="8237"/>
                    <a:pt x="106" y="8335"/>
                    <a:pt x="230" y="8335"/>
                  </a:cubicBezTo>
                  <a:cubicBezTo>
                    <a:pt x="275" y="8335"/>
                    <a:pt x="324" y="8322"/>
                    <a:pt x="377" y="8296"/>
                  </a:cubicBezTo>
                  <a:lnTo>
                    <a:pt x="12983" y="1028"/>
                  </a:lnTo>
                  <a:cubicBezTo>
                    <a:pt x="13209" y="877"/>
                    <a:pt x="13334" y="652"/>
                    <a:pt x="13309" y="401"/>
                  </a:cubicBezTo>
                  <a:lnTo>
                    <a:pt x="13309" y="251"/>
                  </a:lnTo>
                  <a:cubicBezTo>
                    <a:pt x="13309" y="106"/>
                    <a:pt x="13217" y="0"/>
                    <a:pt x="130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3108550" y="4243150"/>
              <a:ext cx="332725" cy="208050"/>
            </a:xfrm>
            <a:custGeom>
              <a:rect b="b" l="l" r="r" t="t"/>
              <a:pathLst>
                <a:path extrusionOk="0" h="8322" w="13309">
                  <a:moveTo>
                    <a:pt x="13090" y="0"/>
                  </a:moveTo>
                  <a:cubicBezTo>
                    <a:pt x="13042" y="0"/>
                    <a:pt x="12988" y="16"/>
                    <a:pt x="12933" y="50"/>
                  </a:cubicBezTo>
                  <a:lnTo>
                    <a:pt x="326" y="7294"/>
                  </a:lnTo>
                  <a:cubicBezTo>
                    <a:pt x="126" y="7444"/>
                    <a:pt x="0" y="7670"/>
                    <a:pt x="0" y="7920"/>
                  </a:cubicBezTo>
                  <a:lnTo>
                    <a:pt x="0" y="8071"/>
                  </a:lnTo>
                  <a:cubicBezTo>
                    <a:pt x="18" y="8216"/>
                    <a:pt x="102" y="8321"/>
                    <a:pt x="223" y="8321"/>
                  </a:cubicBezTo>
                  <a:cubicBezTo>
                    <a:pt x="269" y="8321"/>
                    <a:pt x="321" y="8306"/>
                    <a:pt x="376" y="8271"/>
                  </a:cubicBezTo>
                  <a:lnTo>
                    <a:pt x="12983" y="1028"/>
                  </a:lnTo>
                  <a:cubicBezTo>
                    <a:pt x="13208" y="878"/>
                    <a:pt x="13309" y="652"/>
                    <a:pt x="13309" y="401"/>
                  </a:cubicBezTo>
                  <a:lnTo>
                    <a:pt x="13309" y="251"/>
                  </a:lnTo>
                  <a:cubicBezTo>
                    <a:pt x="13309" y="106"/>
                    <a:pt x="13217" y="0"/>
                    <a:pt x="1309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3112300" y="4304200"/>
              <a:ext cx="332725" cy="208125"/>
            </a:xfrm>
            <a:custGeom>
              <a:rect b="b" l="l" r="r" t="t"/>
              <a:pathLst>
                <a:path extrusionOk="0" h="8325" w="13309">
                  <a:moveTo>
                    <a:pt x="13083" y="1"/>
                  </a:moveTo>
                  <a:cubicBezTo>
                    <a:pt x="13037" y="1"/>
                    <a:pt x="12986" y="13"/>
                    <a:pt x="12933" y="40"/>
                  </a:cubicBezTo>
                  <a:lnTo>
                    <a:pt x="326" y="7308"/>
                  </a:lnTo>
                  <a:cubicBezTo>
                    <a:pt x="126" y="7433"/>
                    <a:pt x="1" y="7684"/>
                    <a:pt x="1" y="7909"/>
                  </a:cubicBezTo>
                  <a:lnTo>
                    <a:pt x="1" y="8060"/>
                  </a:lnTo>
                  <a:cubicBezTo>
                    <a:pt x="19" y="8226"/>
                    <a:pt x="106" y="8324"/>
                    <a:pt x="230" y="8324"/>
                  </a:cubicBezTo>
                  <a:cubicBezTo>
                    <a:pt x="275" y="8324"/>
                    <a:pt x="324" y="8312"/>
                    <a:pt x="377" y="8285"/>
                  </a:cubicBezTo>
                  <a:lnTo>
                    <a:pt x="12983" y="1017"/>
                  </a:lnTo>
                  <a:cubicBezTo>
                    <a:pt x="13209" y="892"/>
                    <a:pt x="13309" y="641"/>
                    <a:pt x="13309" y="390"/>
                  </a:cubicBezTo>
                  <a:lnTo>
                    <a:pt x="13309" y="265"/>
                  </a:lnTo>
                  <a:cubicBezTo>
                    <a:pt x="13309" y="99"/>
                    <a:pt x="13214" y="1"/>
                    <a:pt x="1308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3079725" y="3860325"/>
              <a:ext cx="137250" cy="225575"/>
            </a:xfrm>
            <a:custGeom>
              <a:rect b="b" l="l" r="r" t="t"/>
              <a:pathLst>
                <a:path extrusionOk="0" h="9023" w="5490">
                  <a:moveTo>
                    <a:pt x="5113" y="0"/>
                  </a:moveTo>
                  <a:lnTo>
                    <a:pt x="0" y="2907"/>
                  </a:lnTo>
                  <a:lnTo>
                    <a:pt x="376" y="9023"/>
                  </a:lnTo>
                  <a:lnTo>
                    <a:pt x="5489" y="6115"/>
                  </a:lnTo>
                  <a:lnTo>
                    <a:pt x="5113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3100400" y="3898525"/>
              <a:ext cx="92750" cy="150400"/>
            </a:xfrm>
            <a:custGeom>
              <a:rect b="b" l="l" r="r" t="t"/>
              <a:pathLst>
                <a:path extrusionOk="0" h="6016" w="3710">
                  <a:moveTo>
                    <a:pt x="3584" y="1"/>
                  </a:moveTo>
                  <a:lnTo>
                    <a:pt x="0" y="2006"/>
                  </a:lnTo>
                  <a:lnTo>
                    <a:pt x="126" y="3835"/>
                  </a:lnTo>
                  <a:lnTo>
                    <a:pt x="276" y="3760"/>
                  </a:lnTo>
                  <a:lnTo>
                    <a:pt x="251" y="3184"/>
                  </a:lnTo>
                  <a:cubicBezTo>
                    <a:pt x="251" y="2833"/>
                    <a:pt x="452" y="2507"/>
                    <a:pt x="752" y="2307"/>
                  </a:cubicBezTo>
                  <a:lnTo>
                    <a:pt x="1504" y="1906"/>
                  </a:lnTo>
                  <a:lnTo>
                    <a:pt x="1680" y="4637"/>
                  </a:lnTo>
                  <a:cubicBezTo>
                    <a:pt x="1705" y="4988"/>
                    <a:pt x="1554" y="5339"/>
                    <a:pt x="1254" y="5540"/>
                  </a:cubicBezTo>
                  <a:lnTo>
                    <a:pt x="777" y="5815"/>
                  </a:lnTo>
                  <a:lnTo>
                    <a:pt x="777" y="6016"/>
                  </a:lnTo>
                  <a:lnTo>
                    <a:pt x="3334" y="4562"/>
                  </a:lnTo>
                  <a:lnTo>
                    <a:pt x="3334" y="4362"/>
                  </a:lnTo>
                  <a:lnTo>
                    <a:pt x="2858" y="4637"/>
                  </a:lnTo>
                  <a:cubicBezTo>
                    <a:pt x="2796" y="4674"/>
                    <a:pt x="2736" y="4692"/>
                    <a:pt x="2681" y="4692"/>
                  </a:cubicBezTo>
                  <a:cubicBezTo>
                    <a:pt x="2509" y="4692"/>
                    <a:pt x="2375" y="4527"/>
                    <a:pt x="2356" y="4262"/>
                  </a:cubicBezTo>
                  <a:lnTo>
                    <a:pt x="2181" y="1530"/>
                  </a:lnTo>
                  <a:lnTo>
                    <a:pt x="2933" y="1104"/>
                  </a:lnTo>
                  <a:cubicBezTo>
                    <a:pt x="3027" y="1049"/>
                    <a:pt x="3115" y="1023"/>
                    <a:pt x="3194" y="1023"/>
                  </a:cubicBezTo>
                  <a:cubicBezTo>
                    <a:pt x="3368" y="1023"/>
                    <a:pt x="3492" y="1147"/>
                    <a:pt x="3509" y="1354"/>
                  </a:cubicBezTo>
                  <a:lnTo>
                    <a:pt x="3559" y="1931"/>
                  </a:lnTo>
                  <a:lnTo>
                    <a:pt x="3710" y="1830"/>
                  </a:lnTo>
                  <a:lnTo>
                    <a:pt x="358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3181850" y="3743925"/>
              <a:ext cx="516950" cy="988450"/>
            </a:xfrm>
            <a:custGeom>
              <a:rect b="b" l="l" r="r" t="t"/>
              <a:pathLst>
                <a:path extrusionOk="0" h="39538" w="20678">
                  <a:moveTo>
                    <a:pt x="18171" y="1"/>
                  </a:moveTo>
                  <a:cubicBezTo>
                    <a:pt x="18033" y="1"/>
                    <a:pt x="17895" y="32"/>
                    <a:pt x="17770" y="95"/>
                  </a:cubicBezTo>
                  <a:lnTo>
                    <a:pt x="376" y="10070"/>
                  </a:lnTo>
                  <a:cubicBezTo>
                    <a:pt x="126" y="10220"/>
                    <a:pt x="1" y="10496"/>
                    <a:pt x="1" y="10771"/>
                  </a:cubicBezTo>
                  <a:lnTo>
                    <a:pt x="1705" y="38741"/>
                  </a:lnTo>
                  <a:cubicBezTo>
                    <a:pt x="1730" y="39017"/>
                    <a:pt x="1880" y="39293"/>
                    <a:pt x="2131" y="39443"/>
                  </a:cubicBezTo>
                  <a:cubicBezTo>
                    <a:pt x="2256" y="39506"/>
                    <a:pt x="2388" y="39537"/>
                    <a:pt x="2519" y="39537"/>
                  </a:cubicBezTo>
                  <a:cubicBezTo>
                    <a:pt x="2651" y="39537"/>
                    <a:pt x="2783" y="39506"/>
                    <a:pt x="2908" y="39443"/>
                  </a:cubicBezTo>
                  <a:lnTo>
                    <a:pt x="20326" y="29443"/>
                  </a:lnTo>
                  <a:cubicBezTo>
                    <a:pt x="20552" y="29293"/>
                    <a:pt x="20677" y="29042"/>
                    <a:pt x="20677" y="28766"/>
                  </a:cubicBezTo>
                  <a:lnTo>
                    <a:pt x="18973" y="796"/>
                  </a:lnTo>
                  <a:cubicBezTo>
                    <a:pt x="18948" y="496"/>
                    <a:pt x="18798" y="245"/>
                    <a:pt x="18572" y="95"/>
                  </a:cubicBezTo>
                  <a:cubicBezTo>
                    <a:pt x="18447" y="32"/>
                    <a:pt x="18309" y="1"/>
                    <a:pt x="18171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3201275" y="3756325"/>
              <a:ext cx="497525" cy="975050"/>
            </a:xfrm>
            <a:custGeom>
              <a:rect b="b" l="l" r="r" t="t"/>
              <a:pathLst>
                <a:path extrusionOk="0" h="39002" w="19901">
                  <a:moveTo>
                    <a:pt x="17952" y="1"/>
                  </a:moveTo>
                  <a:cubicBezTo>
                    <a:pt x="17903" y="1"/>
                    <a:pt x="17849" y="16"/>
                    <a:pt x="17795" y="50"/>
                  </a:cubicBezTo>
                  <a:lnTo>
                    <a:pt x="376" y="10075"/>
                  </a:lnTo>
                  <a:cubicBezTo>
                    <a:pt x="151" y="10225"/>
                    <a:pt x="1" y="10476"/>
                    <a:pt x="1" y="10777"/>
                  </a:cubicBezTo>
                  <a:lnTo>
                    <a:pt x="1705" y="38722"/>
                  </a:lnTo>
                  <a:cubicBezTo>
                    <a:pt x="1723" y="38899"/>
                    <a:pt x="1816" y="39001"/>
                    <a:pt x="1949" y="39001"/>
                  </a:cubicBezTo>
                  <a:cubicBezTo>
                    <a:pt x="2003" y="39001"/>
                    <a:pt x="2065" y="38984"/>
                    <a:pt x="2131" y="38947"/>
                  </a:cubicBezTo>
                  <a:lnTo>
                    <a:pt x="19549" y="28972"/>
                  </a:lnTo>
                  <a:cubicBezTo>
                    <a:pt x="19775" y="28797"/>
                    <a:pt x="19900" y="28546"/>
                    <a:pt x="19900" y="28270"/>
                  </a:cubicBezTo>
                  <a:lnTo>
                    <a:pt x="18196" y="300"/>
                  </a:lnTo>
                  <a:cubicBezTo>
                    <a:pt x="18196" y="117"/>
                    <a:pt x="18089" y="1"/>
                    <a:pt x="1795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3201275" y="3756300"/>
              <a:ext cx="497525" cy="975600"/>
            </a:xfrm>
            <a:custGeom>
              <a:rect b="b" l="l" r="r" t="t"/>
              <a:pathLst>
                <a:path extrusionOk="0" h="39024" w="19901">
                  <a:moveTo>
                    <a:pt x="17945" y="201"/>
                  </a:moveTo>
                  <a:cubicBezTo>
                    <a:pt x="17971" y="201"/>
                    <a:pt x="17996" y="276"/>
                    <a:pt x="17996" y="326"/>
                  </a:cubicBezTo>
                  <a:lnTo>
                    <a:pt x="19700" y="28296"/>
                  </a:lnTo>
                  <a:cubicBezTo>
                    <a:pt x="19700" y="28497"/>
                    <a:pt x="19600" y="28697"/>
                    <a:pt x="19449" y="28798"/>
                  </a:cubicBezTo>
                  <a:lnTo>
                    <a:pt x="2031" y="38798"/>
                  </a:lnTo>
                  <a:lnTo>
                    <a:pt x="1955" y="38823"/>
                  </a:lnTo>
                  <a:cubicBezTo>
                    <a:pt x="1930" y="38823"/>
                    <a:pt x="1930" y="38748"/>
                    <a:pt x="1930" y="38723"/>
                  </a:cubicBezTo>
                  <a:lnTo>
                    <a:pt x="226" y="10727"/>
                  </a:lnTo>
                  <a:cubicBezTo>
                    <a:pt x="201" y="10527"/>
                    <a:pt x="301" y="10352"/>
                    <a:pt x="477" y="10226"/>
                  </a:cubicBezTo>
                  <a:lnTo>
                    <a:pt x="17870" y="226"/>
                  </a:lnTo>
                  <a:lnTo>
                    <a:pt x="17945" y="201"/>
                  </a:lnTo>
                  <a:close/>
                  <a:moveTo>
                    <a:pt x="17945" y="1"/>
                  </a:moveTo>
                  <a:cubicBezTo>
                    <a:pt x="17895" y="1"/>
                    <a:pt x="17845" y="26"/>
                    <a:pt x="17770" y="51"/>
                  </a:cubicBezTo>
                  <a:lnTo>
                    <a:pt x="376" y="10076"/>
                  </a:lnTo>
                  <a:cubicBezTo>
                    <a:pt x="151" y="10226"/>
                    <a:pt x="1" y="10477"/>
                    <a:pt x="1" y="10778"/>
                  </a:cubicBezTo>
                  <a:lnTo>
                    <a:pt x="1705" y="38723"/>
                  </a:lnTo>
                  <a:cubicBezTo>
                    <a:pt x="1705" y="38923"/>
                    <a:pt x="1830" y="39023"/>
                    <a:pt x="1955" y="39023"/>
                  </a:cubicBezTo>
                  <a:cubicBezTo>
                    <a:pt x="2031" y="39023"/>
                    <a:pt x="2081" y="38998"/>
                    <a:pt x="2131" y="38973"/>
                  </a:cubicBezTo>
                  <a:lnTo>
                    <a:pt x="19549" y="28973"/>
                  </a:lnTo>
                  <a:cubicBezTo>
                    <a:pt x="19775" y="28823"/>
                    <a:pt x="19900" y="28572"/>
                    <a:pt x="19900" y="28296"/>
                  </a:cubicBezTo>
                  <a:lnTo>
                    <a:pt x="18196" y="326"/>
                  </a:lnTo>
                  <a:cubicBezTo>
                    <a:pt x="18196" y="126"/>
                    <a:pt x="18096" y="26"/>
                    <a:pt x="17945" y="26"/>
                  </a:cubicBezTo>
                  <a:lnTo>
                    <a:pt x="1794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3181850" y="4003175"/>
              <a:ext cx="71450" cy="729275"/>
            </a:xfrm>
            <a:custGeom>
              <a:rect b="b" l="l" r="r" t="t"/>
              <a:pathLst>
                <a:path extrusionOk="0" h="29171" w="2858">
                  <a:moveTo>
                    <a:pt x="2858" y="29098"/>
                  </a:moveTo>
                  <a:cubicBezTo>
                    <a:pt x="2838" y="29107"/>
                    <a:pt x="2819" y="29115"/>
                    <a:pt x="2799" y="29122"/>
                  </a:cubicBezTo>
                  <a:lnTo>
                    <a:pt x="2799" y="29122"/>
                  </a:lnTo>
                  <a:cubicBezTo>
                    <a:pt x="2818" y="29116"/>
                    <a:pt x="2837" y="29108"/>
                    <a:pt x="2858" y="29098"/>
                  </a:cubicBezTo>
                  <a:close/>
                  <a:moveTo>
                    <a:pt x="101" y="0"/>
                  </a:moveTo>
                  <a:cubicBezTo>
                    <a:pt x="26" y="126"/>
                    <a:pt x="1" y="251"/>
                    <a:pt x="1" y="401"/>
                  </a:cubicBezTo>
                  <a:lnTo>
                    <a:pt x="1705" y="28371"/>
                  </a:lnTo>
                  <a:cubicBezTo>
                    <a:pt x="1730" y="28647"/>
                    <a:pt x="1880" y="28923"/>
                    <a:pt x="2131" y="29073"/>
                  </a:cubicBezTo>
                  <a:cubicBezTo>
                    <a:pt x="2250" y="29139"/>
                    <a:pt x="2383" y="29171"/>
                    <a:pt x="2515" y="29171"/>
                  </a:cubicBezTo>
                  <a:cubicBezTo>
                    <a:pt x="2612" y="29171"/>
                    <a:pt x="2708" y="29154"/>
                    <a:pt x="2799" y="29122"/>
                  </a:cubicBezTo>
                  <a:lnTo>
                    <a:pt x="2799" y="29122"/>
                  </a:lnTo>
                  <a:cubicBezTo>
                    <a:pt x="2773" y="29129"/>
                    <a:pt x="2749" y="29133"/>
                    <a:pt x="2726" y="29133"/>
                  </a:cubicBezTo>
                  <a:cubicBezTo>
                    <a:pt x="2595" y="29133"/>
                    <a:pt x="2507" y="29014"/>
                    <a:pt x="2507" y="28823"/>
                  </a:cubicBezTo>
                  <a:lnTo>
                    <a:pt x="803" y="852"/>
                  </a:lnTo>
                  <a:cubicBezTo>
                    <a:pt x="778" y="702"/>
                    <a:pt x="828" y="577"/>
                    <a:pt x="878" y="45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3421825" y="3860600"/>
              <a:ext cx="171075" cy="116000"/>
            </a:xfrm>
            <a:custGeom>
              <a:rect b="b" l="l" r="r" t="t"/>
              <a:pathLst>
                <a:path extrusionOk="0" h="4640" w="6843">
                  <a:moveTo>
                    <a:pt x="6617" y="0"/>
                  </a:moveTo>
                  <a:cubicBezTo>
                    <a:pt x="6571" y="0"/>
                    <a:pt x="6520" y="13"/>
                    <a:pt x="6467" y="39"/>
                  </a:cubicBezTo>
                  <a:lnTo>
                    <a:pt x="326" y="3598"/>
                  </a:lnTo>
                  <a:cubicBezTo>
                    <a:pt x="126" y="3748"/>
                    <a:pt x="1" y="3974"/>
                    <a:pt x="26" y="4225"/>
                  </a:cubicBezTo>
                  <a:lnTo>
                    <a:pt x="26" y="4375"/>
                  </a:lnTo>
                  <a:cubicBezTo>
                    <a:pt x="26" y="4541"/>
                    <a:pt x="121" y="4639"/>
                    <a:pt x="251" y="4639"/>
                  </a:cubicBezTo>
                  <a:cubicBezTo>
                    <a:pt x="298" y="4639"/>
                    <a:pt x="349" y="4627"/>
                    <a:pt x="402" y="4601"/>
                  </a:cubicBezTo>
                  <a:lnTo>
                    <a:pt x="6517" y="1017"/>
                  </a:lnTo>
                  <a:cubicBezTo>
                    <a:pt x="6742" y="891"/>
                    <a:pt x="6843" y="666"/>
                    <a:pt x="6843" y="415"/>
                  </a:cubicBezTo>
                  <a:lnTo>
                    <a:pt x="6843" y="265"/>
                  </a:lnTo>
                  <a:cubicBezTo>
                    <a:pt x="6843" y="98"/>
                    <a:pt x="6747" y="0"/>
                    <a:pt x="661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3426225" y="3921375"/>
              <a:ext cx="170450" cy="115650"/>
            </a:xfrm>
            <a:custGeom>
              <a:rect b="b" l="l" r="r" t="t"/>
              <a:pathLst>
                <a:path extrusionOk="0" h="4626" w="6818">
                  <a:moveTo>
                    <a:pt x="6588" y="0"/>
                  </a:moveTo>
                  <a:cubicBezTo>
                    <a:pt x="6543" y="0"/>
                    <a:pt x="6494" y="13"/>
                    <a:pt x="6441" y="39"/>
                  </a:cubicBezTo>
                  <a:lnTo>
                    <a:pt x="301" y="3598"/>
                  </a:lnTo>
                  <a:cubicBezTo>
                    <a:pt x="125" y="3749"/>
                    <a:pt x="0" y="3974"/>
                    <a:pt x="0" y="4225"/>
                  </a:cubicBezTo>
                  <a:lnTo>
                    <a:pt x="0" y="4375"/>
                  </a:lnTo>
                  <a:cubicBezTo>
                    <a:pt x="18" y="4520"/>
                    <a:pt x="115" y="4626"/>
                    <a:pt x="233" y="4626"/>
                  </a:cubicBezTo>
                  <a:cubicBezTo>
                    <a:pt x="279" y="4626"/>
                    <a:pt x="327" y="4610"/>
                    <a:pt x="376" y="4576"/>
                  </a:cubicBezTo>
                  <a:lnTo>
                    <a:pt x="6491" y="1017"/>
                  </a:lnTo>
                  <a:cubicBezTo>
                    <a:pt x="6717" y="866"/>
                    <a:pt x="6817" y="641"/>
                    <a:pt x="6817" y="390"/>
                  </a:cubicBezTo>
                  <a:lnTo>
                    <a:pt x="6817" y="265"/>
                  </a:lnTo>
                  <a:cubicBezTo>
                    <a:pt x="6799" y="99"/>
                    <a:pt x="6712" y="0"/>
                    <a:pt x="65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3429350" y="3982150"/>
              <a:ext cx="171700" cy="116000"/>
            </a:xfrm>
            <a:custGeom>
              <a:rect b="b" l="l" r="r" t="t"/>
              <a:pathLst>
                <a:path extrusionOk="0" h="4640" w="6868">
                  <a:moveTo>
                    <a:pt x="6613" y="0"/>
                  </a:moveTo>
                  <a:cubicBezTo>
                    <a:pt x="6569" y="0"/>
                    <a:pt x="6519" y="13"/>
                    <a:pt x="6467" y="39"/>
                  </a:cubicBezTo>
                  <a:lnTo>
                    <a:pt x="326" y="3598"/>
                  </a:lnTo>
                  <a:cubicBezTo>
                    <a:pt x="126" y="3749"/>
                    <a:pt x="0" y="3974"/>
                    <a:pt x="25" y="4250"/>
                  </a:cubicBezTo>
                  <a:lnTo>
                    <a:pt x="25" y="4375"/>
                  </a:lnTo>
                  <a:cubicBezTo>
                    <a:pt x="25" y="4541"/>
                    <a:pt x="121" y="4640"/>
                    <a:pt x="251" y="4640"/>
                  </a:cubicBezTo>
                  <a:cubicBezTo>
                    <a:pt x="298" y="4640"/>
                    <a:pt x="349" y="4627"/>
                    <a:pt x="401" y="4601"/>
                  </a:cubicBezTo>
                  <a:lnTo>
                    <a:pt x="6517" y="1042"/>
                  </a:lnTo>
                  <a:cubicBezTo>
                    <a:pt x="6742" y="891"/>
                    <a:pt x="6868" y="666"/>
                    <a:pt x="6843" y="415"/>
                  </a:cubicBezTo>
                  <a:lnTo>
                    <a:pt x="6843" y="265"/>
                  </a:lnTo>
                  <a:cubicBezTo>
                    <a:pt x="6824" y="99"/>
                    <a:pt x="6737" y="0"/>
                    <a:pt x="661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3275200" y="4103700"/>
              <a:ext cx="332750" cy="208100"/>
            </a:xfrm>
            <a:custGeom>
              <a:rect b="b" l="l" r="r" t="t"/>
              <a:pathLst>
                <a:path extrusionOk="0" h="8324" w="13310">
                  <a:moveTo>
                    <a:pt x="13080" y="1"/>
                  </a:moveTo>
                  <a:cubicBezTo>
                    <a:pt x="13035" y="1"/>
                    <a:pt x="12986" y="13"/>
                    <a:pt x="12933" y="39"/>
                  </a:cubicBezTo>
                  <a:lnTo>
                    <a:pt x="302" y="7308"/>
                  </a:lnTo>
                  <a:cubicBezTo>
                    <a:pt x="101" y="7458"/>
                    <a:pt x="1" y="7684"/>
                    <a:pt x="1" y="7934"/>
                  </a:cubicBezTo>
                  <a:lnTo>
                    <a:pt x="1" y="8060"/>
                  </a:lnTo>
                  <a:cubicBezTo>
                    <a:pt x="1" y="8226"/>
                    <a:pt x="96" y="8324"/>
                    <a:pt x="227" y="8324"/>
                  </a:cubicBezTo>
                  <a:cubicBezTo>
                    <a:pt x="273" y="8324"/>
                    <a:pt x="324" y="8312"/>
                    <a:pt x="377" y="8285"/>
                  </a:cubicBezTo>
                  <a:lnTo>
                    <a:pt x="12983" y="1017"/>
                  </a:lnTo>
                  <a:cubicBezTo>
                    <a:pt x="13184" y="892"/>
                    <a:pt x="13309" y="666"/>
                    <a:pt x="13309" y="415"/>
                  </a:cubicBezTo>
                  <a:lnTo>
                    <a:pt x="13309" y="265"/>
                  </a:lnTo>
                  <a:cubicBezTo>
                    <a:pt x="13291" y="99"/>
                    <a:pt x="13204" y="1"/>
                    <a:pt x="1308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3270825" y="4042925"/>
              <a:ext cx="333350" cy="208100"/>
            </a:xfrm>
            <a:custGeom>
              <a:rect b="b" l="l" r="r" t="t"/>
              <a:pathLst>
                <a:path extrusionOk="0" h="8324" w="13334">
                  <a:moveTo>
                    <a:pt x="13094" y="1"/>
                  </a:moveTo>
                  <a:cubicBezTo>
                    <a:pt x="13050" y="1"/>
                    <a:pt x="13004" y="13"/>
                    <a:pt x="12958" y="39"/>
                  </a:cubicBezTo>
                  <a:lnTo>
                    <a:pt x="326" y="7308"/>
                  </a:lnTo>
                  <a:cubicBezTo>
                    <a:pt x="126" y="7458"/>
                    <a:pt x="0" y="7684"/>
                    <a:pt x="26" y="7934"/>
                  </a:cubicBezTo>
                  <a:lnTo>
                    <a:pt x="26" y="8059"/>
                  </a:lnTo>
                  <a:cubicBezTo>
                    <a:pt x="26" y="8226"/>
                    <a:pt x="121" y="8324"/>
                    <a:pt x="241" y="8324"/>
                  </a:cubicBezTo>
                  <a:cubicBezTo>
                    <a:pt x="284" y="8324"/>
                    <a:pt x="330" y="8311"/>
                    <a:pt x="376" y="8285"/>
                  </a:cubicBezTo>
                  <a:lnTo>
                    <a:pt x="13008" y="1017"/>
                  </a:lnTo>
                  <a:cubicBezTo>
                    <a:pt x="13209" y="892"/>
                    <a:pt x="13334" y="641"/>
                    <a:pt x="13334" y="415"/>
                  </a:cubicBezTo>
                  <a:lnTo>
                    <a:pt x="13334" y="265"/>
                  </a:lnTo>
                  <a:cubicBezTo>
                    <a:pt x="13315" y="99"/>
                    <a:pt x="13215" y="1"/>
                    <a:pt x="1309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3278350" y="4165100"/>
              <a:ext cx="333350" cy="208375"/>
            </a:xfrm>
            <a:custGeom>
              <a:rect b="b" l="l" r="r" t="t"/>
              <a:pathLst>
                <a:path extrusionOk="0" h="8335" w="13334">
                  <a:moveTo>
                    <a:pt x="13104" y="1"/>
                  </a:moveTo>
                  <a:cubicBezTo>
                    <a:pt x="13060" y="1"/>
                    <a:pt x="13010" y="13"/>
                    <a:pt x="12958" y="40"/>
                  </a:cubicBezTo>
                  <a:lnTo>
                    <a:pt x="326" y="7308"/>
                  </a:lnTo>
                  <a:cubicBezTo>
                    <a:pt x="126" y="7458"/>
                    <a:pt x="0" y="7684"/>
                    <a:pt x="25" y="7934"/>
                  </a:cubicBezTo>
                  <a:lnTo>
                    <a:pt x="25" y="8060"/>
                  </a:lnTo>
                  <a:cubicBezTo>
                    <a:pt x="25" y="8224"/>
                    <a:pt x="118" y="8335"/>
                    <a:pt x="236" y="8335"/>
                  </a:cubicBezTo>
                  <a:cubicBezTo>
                    <a:pt x="281" y="8335"/>
                    <a:pt x="328" y="8319"/>
                    <a:pt x="376" y="8285"/>
                  </a:cubicBezTo>
                  <a:lnTo>
                    <a:pt x="13008" y="1017"/>
                  </a:lnTo>
                  <a:cubicBezTo>
                    <a:pt x="13208" y="892"/>
                    <a:pt x="13334" y="666"/>
                    <a:pt x="13334" y="416"/>
                  </a:cubicBezTo>
                  <a:lnTo>
                    <a:pt x="13334" y="265"/>
                  </a:lnTo>
                  <a:cubicBezTo>
                    <a:pt x="13315" y="99"/>
                    <a:pt x="13229" y="1"/>
                    <a:pt x="1310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3282100" y="4226225"/>
              <a:ext cx="333350" cy="208050"/>
            </a:xfrm>
            <a:custGeom>
              <a:rect b="b" l="l" r="r" t="t"/>
              <a:pathLst>
                <a:path extrusionOk="0" h="8322" w="13334">
                  <a:moveTo>
                    <a:pt x="13101" y="1"/>
                  </a:moveTo>
                  <a:cubicBezTo>
                    <a:pt x="13055" y="1"/>
                    <a:pt x="13007" y="16"/>
                    <a:pt x="12958" y="51"/>
                  </a:cubicBezTo>
                  <a:lnTo>
                    <a:pt x="326" y="7294"/>
                  </a:lnTo>
                  <a:cubicBezTo>
                    <a:pt x="126" y="7444"/>
                    <a:pt x="1" y="7670"/>
                    <a:pt x="1" y="7921"/>
                  </a:cubicBezTo>
                  <a:lnTo>
                    <a:pt x="1" y="8071"/>
                  </a:lnTo>
                  <a:cubicBezTo>
                    <a:pt x="19" y="8216"/>
                    <a:pt x="116" y="8322"/>
                    <a:pt x="234" y="8322"/>
                  </a:cubicBezTo>
                  <a:cubicBezTo>
                    <a:pt x="279" y="8322"/>
                    <a:pt x="328" y="8306"/>
                    <a:pt x="377" y="8271"/>
                  </a:cubicBezTo>
                  <a:lnTo>
                    <a:pt x="13008" y="1028"/>
                  </a:lnTo>
                  <a:cubicBezTo>
                    <a:pt x="13209" y="878"/>
                    <a:pt x="13334" y="652"/>
                    <a:pt x="13334" y="402"/>
                  </a:cubicBezTo>
                  <a:lnTo>
                    <a:pt x="13334" y="251"/>
                  </a:lnTo>
                  <a:cubicBezTo>
                    <a:pt x="13316" y="106"/>
                    <a:pt x="13219" y="1"/>
                    <a:pt x="131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3285850" y="4287000"/>
              <a:ext cx="333375" cy="208050"/>
            </a:xfrm>
            <a:custGeom>
              <a:rect b="b" l="l" r="r" t="t"/>
              <a:pathLst>
                <a:path extrusionOk="0" h="8322" w="13335">
                  <a:moveTo>
                    <a:pt x="13101" y="1"/>
                  </a:moveTo>
                  <a:cubicBezTo>
                    <a:pt x="13056" y="1"/>
                    <a:pt x="13007" y="16"/>
                    <a:pt x="12958" y="51"/>
                  </a:cubicBezTo>
                  <a:lnTo>
                    <a:pt x="327" y="7319"/>
                  </a:lnTo>
                  <a:cubicBezTo>
                    <a:pt x="126" y="7444"/>
                    <a:pt x="1" y="7670"/>
                    <a:pt x="1" y="7921"/>
                  </a:cubicBezTo>
                  <a:lnTo>
                    <a:pt x="1" y="8071"/>
                  </a:lnTo>
                  <a:cubicBezTo>
                    <a:pt x="19" y="8216"/>
                    <a:pt x="116" y="8322"/>
                    <a:pt x="234" y="8322"/>
                  </a:cubicBezTo>
                  <a:cubicBezTo>
                    <a:pt x="280" y="8322"/>
                    <a:pt x="328" y="8306"/>
                    <a:pt x="377" y="8271"/>
                  </a:cubicBezTo>
                  <a:lnTo>
                    <a:pt x="13009" y="1028"/>
                  </a:lnTo>
                  <a:cubicBezTo>
                    <a:pt x="13209" y="878"/>
                    <a:pt x="13334" y="652"/>
                    <a:pt x="13334" y="402"/>
                  </a:cubicBezTo>
                  <a:lnTo>
                    <a:pt x="13334" y="251"/>
                  </a:lnTo>
                  <a:cubicBezTo>
                    <a:pt x="13316" y="106"/>
                    <a:pt x="13219" y="1"/>
                    <a:pt x="131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3289625" y="4348075"/>
              <a:ext cx="333350" cy="207750"/>
            </a:xfrm>
            <a:custGeom>
              <a:rect b="b" l="l" r="r" t="t"/>
              <a:pathLst>
                <a:path extrusionOk="0" h="8310" w="13334">
                  <a:moveTo>
                    <a:pt x="13093" y="0"/>
                  </a:moveTo>
                  <a:cubicBezTo>
                    <a:pt x="13050" y="0"/>
                    <a:pt x="13004" y="13"/>
                    <a:pt x="12958" y="39"/>
                  </a:cubicBezTo>
                  <a:lnTo>
                    <a:pt x="326" y="7282"/>
                  </a:lnTo>
                  <a:cubicBezTo>
                    <a:pt x="126" y="7433"/>
                    <a:pt x="0" y="7658"/>
                    <a:pt x="0" y="7909"/>
                  </a:cubicBezTo>
                  <a:lnTo>
                    <a:pt x="0" y="8059"/>
                  </a:lnTo>
                  <a:cubicBezTo>
                    <a:pt x="18" y="8204"/>
                    <a:pt x="102" y="8310"/>
                    <a:pt x="223" y="8310"/>
                  </a:cubicBezTo>
                  <a:cubicBezTo>
                    <a:pt x="269" y="8310"/>
                    <a:pt x="321" y="8294"/>
                    <a:pt x="376" y="8260"/>
                  </a:cubicBezTo>
                  <a:lnTo>
                    <a:pt x="13008" y="1016"/>
                  </a:lnTo>
                  <a:cubicBezTo>
                    <a:pt x="13208" y="866"/>
                    <a:pt x="13334" y="640"/>
                    <a:pt x="13309" y="390"/>
                  </a:cubicBezTo>
                  <a:lnTo>
                    <a:pt x="13309" y="265"/>
                  </a:lnTo>
                  <a:cubicBezTo>
                    <a:pt x="13309" y="98"/>
                    <a:pt x="13213" y="0"/>
                    <a:pt x="1309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3293375" y="4408850"/>
              <a:ext cx="333375" cy="208100"/>
            </a:xfrm>
            <a:custGeom>
              <a:rect b="b" l="l" r="r" t="t"/>
              <a:pathLst>
                <a:path extrusionOk="0" h="8324" w="13335">
                  <a:moveTo>
                    <a:pt x="13093" y="0"/>
                  </a:moveTo>
                  <a:cubicBezTo>
                    <a:pt x="13050" y="0"/>
                    <a:pt x="13004" y="13"/>
                    <a:pt x="12958" y="39"/>
                  </a:cubicBezTo>
                  <a:lnTo>
                    <a:pt x="327" y="7307"/>
                  </a:lnTo>
                  <a:cubicBezTo>
                    <a:pt x="126" y="7433"/>
                    <a:pt x="1" y="7683"/>
                    <a:pt x="26" y="7909"/>
                  </a:cubicBezTo>
                  <a:lnTo>
                    <a:pt x="26" y="8059"/>
                  </a:lnTo>
                  <a:cubicBezTo>
                    <a:pt x="26" y="8225"/>
                    <a:pt x="121" y="8324"/>
                    <a:pt x="241" y="8324"/>
                  </a:cubicBezTo>
                  <a:cubicBezTo>
                    <a:pt x="284" y="8324"/>
                    <a:pt x="331" y="8311"/>
                    <a:pt x="377" y="8285"/>
                  </a:cubicBezTo>
                  <a:lnTo>
                    <a:pt x="13008" y="1017"/>
                  </a:lnTo>
                  <a:cubicBezTo>
                    <a:pt x="13209" y="866"/>
                    <a:pt x="13334" y="641"/>
                    <a:pt x="13309" y="390"/>
                  </a:cubicBezTo>
                  <a:lnTo>
                    <a:pt x="13309" y="265"/>
                  </a:lnTo>
                  <a:cubicBezTo>
                    <a:pt x="13309" y="98"/>
                    <a:pt x="13214" y="0"/>
                    <a:pt x="1309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3261425" y="3964950"/>
              <a:ext cx="136625" cy="225600"/>
            </a:xfrm>
            <a:custGeom>
              <a:rect b="b" l="l" r="r" t="t"/>
              <a:pathLst>
                <a:path extrusionOk="0" h="9024" w="5465">
                  <a:moveTo>
                    <a:pt x="5088" y="0"/>
                  </a:moveTo>
                  <a:lnTo>
                    <a:pt x="1" y="2908"/>
                  </a:lnTo>
                  <a:lnTo>
                    <a:pt x="376" y="9023"/>
                  </a:lnTo>
                  <a:lnTo>
                    <a:pt x="5464" y="6116"/>
                  </a:lnTo>
                  <a:lnTo>
                    <a:pt x="5088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3282100" y="4003175"/>
              <a:ext cx="92125" cy="150400"/>
            </a:xfrm>
            <a:custGeom>
              <a:rect b="b" l="l" r="r" t="t"/>
              <a:pathLst>
                <a:path extrusionOk="0" h="6016" w="3685">
                  <a:moveTo>
                    <a:pt x="3585" y="0"/>
                  </a:moveTo>
                  <a:lnTo>
                    <a:pt x="1" y="2005"/>
                  </a:lnTo>
                  <a:lnTo>
                    <a:pt x="101" y="3835"/>
                  </a:lnTo>
                  <a:lnTo>
                    <a:pt x="276" y="3760"/>
                  </a:lnTo>
                  <a:lnTo>
                    <a:pt x="226" y="3183"/>
                  </a:lnTo>
                  <a:cubicBezTo>
                    <a:pt x="251" y="2832"/>
                    <a:pt x="427" y="2507"/>
                    <a:pt x="752" y="2306"/>
                  </a:cubicBezTo>
                  <a:lnTo>
                    <a:pt x="1504" y="1905"/>
                  </a:lnTo>
                  <a:lnTo>
                    <a:pt x="1655" y="4612"/>
                  </a:lnTo>
                  <a:cubicBezTo>
                    <a:pt x="1680" y="4988"/>
                    <a:pt x="1529" y="5339"/>
                    <a:pt x="1254" y="5539"/>
                  </a:cubicBezTo>
                  <a:lnTo>
                    <a:pt x="778" y="5815"/>
                  </a:lnTo>
                  <a:lnTo>
                    <a:pt x="778" y="6015"/>
                  </a:lnTo>
                  <a:lnTo>
                    <a:pt x="3309" y="4562"/>
                  </a:lnTo>
                  <a:lnTo>
                    <a:pt x="3309" y="4361"/>
                  </a:lnTo>
                  <a:lnTo>
                    <a:pt x="2858" y="4637"/>
                  </a:lnTo>
                  <a:cubicBezTo>
                    <a:pt x="2787" y="4676"/>
                    <a:pt x="2719" y="4695"/>
                    <a:pt x="2657" y="4695"/>
                  </a:cubicBezTo>
                  <a:cubicBezTo>
                    <a:pt x="2479" y="4695"/>
                    <a:pt x="2350" y="4540"/>
                    <a:pt x="2331" y="4261"/>
                  </a:cubicBezTo>
                  <a:lnTo>
                    <a:pt x="2156" y="1529"/>
                  </a:lnTo>
                  <a:lnTo>
                    <a:pt x="2908" y="1103"/>
                  </a:lnTo>
                  <a:cubicBezTo>
                    <a:pt x="3002" y="1048"/>
                    <a:pt x="3093" y="1023"/>
                    <a:pt x="3175" y="1023"/>
                  </a:cubicBezTo>
                  <a:cubicBezTo>
                    <a:pt x="3356" y="1023"/>
                    <a:pt x="3492" y="1147"/>
                    <a:pt x="3509" y="1354"/>
                  </a:cubicBezTo>
                  <a:lnTo>
                    <a:pt x="3534" y="1905"/>
                  </a:lnTo>
                  <a:lnTo>
                    <a:pt x="3685" y="1830"/>
                  </a:lnTo>
                  <a:lnTo>
                    <a:pt x="358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3362300" y="3847950"/>
              <a:ext cx="517575" cy="989050"/>
            </a:xfrm>
            <a:custGeom>
              <a:rect b="b" l="l" r="r" t="t"/>
              <a:pathLst>
                <a:path extrusionOk="0" h="39562" w="20703">
                  <a:moveTo>
                    <a:pt x="18184" y="0"/>
                  </a:moveTo>
                  <a:cubicBezTo>
                    <a:pt x="18052" y="0"/>
                    <a:pt x="17921" y="31"/>
                    <a:pt x="17795" y="94"/>
                  </a:cubicBezTo>
                  <a:lnTo>
                    <a:pt x="377" y="10069"/>
                  </a:lnTo>
                  <a:cubicBezTo>
                    <a:pt x="151" y="10219"/>
                    <a:pt x="1" y="10495"/>
                    <a:pt x="26" y="10771"/>
                  </a:cubicBezTo>
                  <a:lnTo>
                    <a:pt x="1730" y="38766"/>
                  </a:lnTo>
                  <a:cubicBezTo>
                    <a:pt x="1755" y="39042"/>
                    <a:pt x="1905" y="39292"/>
                    <a:pt x="2131" y="39468"/>
                  </a:cubicBezTo>
                  <a:cubicBezTo>
                    <a:pt x="2256" y="39530"/>
                    <a:pt x="2394" y="39562"/>
                    <a:pt x="2532" y="39562"/>
                  </a:cubicBezTo>
                  <a:cubicBezTo>
                    <a:pt x="2670" y="39562"/>
                    <a:pt x="2808" y="39530"/>
                    <a:pt x="2933" y="39468"/>
                  </a:cubicBezTo>
                  <a:lnTo>
                    <a:pt x="20327" y="29443"/>
                  </a:lnTo>
                  <a:cubicBezTo>
                    <a:pt x="20552" y="29292"/>
                    <a:pt x="20703" y="29042"/>
                    <a:pt x="20703" y="28766"/>
                  </a:cubicBezTo>
                  <a:lnTo>
                    <a:pt x="18998" y="796"/>
                  </a:lnTo>
                  <a:cubicBezTo>
                    <a:pt x="18973" y="495"/>
                    <a:pt x="18823" y="244"/>
                    <a:pt x="18572" y="94"/>
                  </a:cubicBezTo>
                  <a:cubicBezTo>
                    <a:pt x="18447" y="31"/>
                    <a:pt x="18315" y="0"/>
                    <a:pt x="18184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3382350" y="3860975"/>
              <a:ext cx="498150" cy="975000"/>
            </a:xfrm>
            <a:custGeom>
              <a:rect b="b" l="l" r="r" t="t"/>
              <a:pathLst>
                <a:path extrusionOk="0" h="39000" w="19926">
                  <a:moveTo>
                    <a:pt x="17953" y="0"/>
                  </a:moveTo>
                  <a:cubicBezTo>
                    <a:pt x="17903" y="0"/>
                    <a:pt x="17849" y="16"/>
                    <a:pt x="17795" y="49"/>
                  </a:cubicBezTo>
                  <a:lnTo>
                    <a:pt x="377" y="10049"/>
                  </a:lnTo>
                  <a:cubicBezTo>
                    <a:pt x="126" y="10200"/>
                    <a:pt x="1" y="10475"/>
                    <a:pt x="1" y="10751"/>
                  </a:cubicBezTo>
                  <a:lnTo>
                    <a:pt x="1730" y="38696"/>
                  </a:lnTo>
                  <a:cubicBezTo>
                    <a:pt x="1730" y="38893"/>
                    <a:pt x="1819" y="39000"/>
                    <a:pt x="1952" y="39000"/>
                  </a:cubicBezTo>
                  <a:cubicBezTo>
                    <a:pt x="2006" y="39000"/>
                    <a:pt x="2066" y="38983"/>
                    <a:pt x="2131" y="38947"/>
                  </a:cubicBezTo>
                  <a:lnTo>
                    <a:pt x="19550" y="28972"/>
                  </a:lnTo>
                  <a:cubicBezTo>
                    <a:pt x="19775" y="28796"/>
                    <a:pt x="19926" y="28546"/>
                    <a:pt x="19901" y="28270"/>
                  </a:cubicBezTo>
                  <a:lnTo>
                    <a:pt x="18196" y="300"/>
                  </a:lnTo>
                  <a:cubicBezTo>
                    <a:pt x="18196" y="116"/>
                    <a:pt x="18089" y="0"/>
                    <a:pt x="1795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3382350" y="3860325"/>
              <a:ext cx="498150" cy="975575"/>
            </a:xfrm>
            <a:custGeom>
              <a:rect b="b" l="l" r="r" t="t"/>
              <a:pathLst>
                <a:path extrusionOk="0" h="39023" w="19926">
                  <a:moveTo>
                    <a:pt x="17946" y="226"/>
                  </a:moveTo>
                  <a:cubicBezTo>
                    <a:pt x="17971" y="226"/>
                    <a:pt x="17971" y="301"/>
                    <a:pt x="17996" y="326"/>
                  </a:cubicBezTo>
                  <a:lnTo>
                    <a:pt x="19675" y="28296"/>
                  </a:lnTo>
                  <a:cubicBezTo>
                    <a:pt x="19675" y="28496"/>
                    <a:pt x="19600" y="28697"/>
                    <a:pt x="19424" y="28797"/>
                  </a:cubicBezTo>
                  <a:lnTo>
                    <a:pt x="2006" y="38797"/>
                  </a:lnTo>
                  <a:lnTo>
                    <a:pt x="1956" y="38822"/>
                  </a:lnTo>
                  <a:cubicBezTo>
                    <a:pt x="1930" y="38822"/>
                    <a:pt x="1905" y="38747"/>
                    <a:pt x="1905" y="38722"/>
                  </a:cubicBezTo>
                  <a:lnTo>
                    <a:pt x="201" y="10727"/>
                  </a:lnTo>
                  <a:cubicBezTo>
                    <a:pt x="201" y="10526"/>
                    <a:pt x="301" y="10351"/>
                    <a:pt x="452" y="10226"/>
                  </a:cubicBezTo>
                  <a:lnTo>
                    <a:pt x="17870" y="251"/>
                  </a:lnTo>
                  <a:lnTo>
                    <a:pt x="17946" y="226"/>
                  </a:lnTo>
                  <a:close/>
                  <a:moveTo>
                    <a:pt x="17946" y="0"/>
                  </a:moveTo>
                  <a:cubicBezTo>
                    <a:pt x="17870" y="0"/>
                    <a:pt x="17820" y="25"/>
                    <a:pt x="17770" y="50"/>
                  </a:cubicBezTo>
                  <a:lnTo>
                    <a:pt x="377" y="10075"/>
                  </a:lnTo>
                  <a:cubicBezTo>
                    <a:pt x="126" y="10226"/>
                    <a:pt x="1" y="10501"/>
                    <a:pt x="1" y="10777"/>
                  </a:cubicBezTo>
                  <a:lnTo>
                    <a:pt x="1730" y="38722"/>
                  </a:lnTo>
                  <a:cubicBezTo>
                    <a:pt x="1730" y="38923"/>
                    <a:pt x="1830" y="39023"/>
                    <a:pt x="1981" y="39023"/>
                  </a:cubicBezTo>
                  <a:cubicBezTo>
                    <a:pt x="2031" y="39023"/>
                    <a:pt x="2081" y="38998"/>
                    <a:pt x="2131" y="38973"/>
                  </a:cubicBezTo>
                  <a:lnTo>
                    <a:pt x="19550" y="28998"/>
                  </a:lnTo>
                  <a:cubicBezTo>
                    <a:pt x="19775" y="28822"/>
                    <a:pt x="19926" y="28572"/>
                    <a:pt x="19926" y="28296"/>
                  </a:cubicBezTo>
                  <a:lnTo>
                    <a:pt x="18221" y="326"/>
                  </a:lnTo>
                  <a:cubicBezTo>
                    <a:pt x="18221" y="125"/>
                    <a:pt x="18096" y="25"/>
                    <a:pt x="17971" y="25"/>
                  </a:cubicBezTo>
                  <a:lnTo>
                    <a:pt x="1794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3362300" y="4107175"/>
              <a:ext cx="72075" cy="729925"/>
            </a:xfrm>
            <a:custGeom>
              <a:rect b="b" l="l" r="r" t="t"/>
              <a:pathLst>
                <a:path extrusionOk="0" h="29197" w="2883">
                  <a:moveTo>
                    <a:pt x="101" y="1"/>
                  </a:moveTo>
                  <a:cubicBezTo>
                    <a:pt x="51" y="126"/>
                    <a:pt x="1" y="251"/>
                    <a:pt x="26" y="402"/>
                  </a:cubicBezTo>
                  <a:lnTo>
                    <a:pt x="1730" y="28397"/>
                  </a:lnTo>
                  <a:cubicBezTo>
                    <a:pt x="1755" y="28673"/>
                    <a:pt x="1905" y="28923"/>
                    <a:pt x="2131" y="29099"/>
                  </a:cubicBezTo>
                  <a:cubicBezTo>
                    <a:pt x="2250" y="29165"/>
                    <a:pt x="2383" y="29196"/>
                    <a:pt x="2519" y="29196"/>
                  </a:cubicBezTo>
                  <a:cubicBezTo>
                    <a:pt x="2641" y="29196"/>
                    <a:pt x="2765" y="29171"/>
                    <a:pt x="2883" y="29124"/>
                  </a:cubicBezTo>
                  <a:lnTo>
                    <a:pt x="2883" y="29124"/>
                  </a:lnTo>
                  <a:cubicBezTo>
                    <a:pt x="2839" y="29140"/>
                    <a:pt x="2798" y="29148"/>
                    <a:pt x="2760" y="29148"/>
                  </a:cubicBezTo>
                  <a:cubicBezTo>
                    <a:pt x="2623" y="29148"/>
                    <a:pt x="2527" y="29044"/>
                    <a:pt x="2507" y="28848"/>
                  </a:cubicBezTo>
                  <a:lnTo>
                    <a:pt x="803" y="853"/>
                  </a:lnTo>
                  <a:cubicBezTo>
                    <a:pt x="803" y="703"/>
                    <a:pt x="828" y="577"/>
                    <a:pt x="903" y="452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3602900" y="3965225"/>
              <a:ext cx="171075" cy="115675"/>
            </a:xfrm>
            <a:custGeom>
              <a:rect b="b" l="l" r="r" t="t"/>
              <a:pathLst>
                <a:path extrusionOk="0" h="4627" w="6843">
                  <a:moveTo>
                    <a:pt x="6613" y="1"/>
                  </a:moveTo>
                  <a:cubicBezTo>
                    <a:pt x="6569" y="1"/>
                    <a:pt x="6520" y="13"/>
                    <a:pt x="6467" y="40"/>
                  </a:cubicBezTo>
                  <a:lnTo>
                    <a:pt x="327" y="3599"/>
                  </a:lnTo>
                  <a:cubicBezTo>
                    <a:pt x="126" y="3724"/>
                    <a:pt x="1" y="3974"/>
                    <a:pt x="1" y="4225"/>
                  </a:cubicBezTo>
                  <a:lnTo>
                    <a:pt x="1" y="4375"/>
                  </a:lnTo>
                  <a:cubicBezTo>
                    <a:pt x="19" y="4520"/>
                    <a:pt x="116" y="4626"/>
                    <a:pt x="234" y="4626"/>
                  </a:cubicBezTo>
                  <a:cubicBezTo>
                    <a:pt x="280" y="4626"/>
                    <a:pt x="328" y="4611"/>
                    <a:pt x="377" y="4576"/>
                  </a:cubicBezTo>
                  <a:lnTo>
                    <a:pt x="6517" y="1017"/>
                  </a:lnTo>
                  <a:cubicBezTo>
                    <a:pt x="6718" y="892"/>
                    <a:pt x="6843" y="641"/>
                    <a:pt x="6843" y="416"/>
                  </a:cubicBezTo>
                  <a:lnTo>
                    <a:pt x="6843" y="265"/>
                  </a:lnTo>
                  <a:cubicBezTo>
                    <a:pt x="6824" y="99"/>
                    <a:pt x="6738" y="1"/>
                    <a:pt x="66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3606675" y="4025725"/>
              <a:ext cx="171075" cy="115650"/>
            </a:xfrm>
            <a:custGeom>
              <a:rect b="b" l="l" r="r" t="t"/>
              <a:pathLst>
                <a:path extrusionOk="0" h="4626" w="6843">
                  <a:moveTo>
                    <a:pt x="6609" y="1"/>
                  </a:moveTo>
                  <a:cubicBezTo>
                    <a:pt x="6563" y="1"/>
                    <a:pt x="6515" y="16"/>
                    <a:pt x="6466" y="51"/>
                  </a:cubicBezTo>
                  <a:lnTo>
                    <a:pt x="326" y="3610"/>
                  </a:lnTo>
                  <a:cubicBezTo>
                    <a:pt x="125" y="3735"/>
                    <a:pt x="0" y="3986"/>
                    <a:pt x="0" y="4236"/>
                  </a:cubicBezTo>
                  <a:lnTo>
                    <a:pt x="0" y="4362"/>
                  </a:lnTo>
                  <a:cubicBezTo>
                    <a:pt x="19" y="4528"/>
                    <a:pt x="105" y="4626"/>
                    <a:pt x="230" y="4626"/>
                  </a:cubicBezTo>
                  <a:cubicBezTo>
                    <a:pt x="274" y="4626"/>
                    <a:pt x="323" y="4613"/>
                    <a:pt x="376" y="4587"/>
                  </a:cubicBezTo>
                  <a:lnTo>
                    <a:pt x="6516" y="1028"/>
                  </a:lnTo>
                  <a:cubicBezTo>
                    <a:pt x="6717" y="878"/>
                    <a:pt x="6842" y="652"/>
                    <a:pt x="6842" y="402"/>
                  </a:cubicBezTo>
                  <a:lnTo>
                    <a:pt x="6842" y="251"/>
                  </a:lnTo>
                  <a:cubicBezTo>
                    <a:pt x="6824" y="106"/>
                    <a:pt x="6727" y="1"/>
                    <a:pt x="66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3610425" y="4086775"/>
              <a:ext cx="171075" cy="115675"/>
            </a:xfrm>
            <a:custGeom>
              <a:rect b="b" l="l" r="r" t="t"/>
              <a:pathLst>
                <a:path extrusionOk="0" h="4627" w="6843">
                  <a:moveTo>
                    <a:pt x="6602" y="1"/>
                  </a:moveTo>
                  <a:cubicBezTo>
                    <a:pt x="6559" y="1"/>
                    <a:pt x="6513" y="13"/>
                    <a:pt x="6467" y="40"/>
                  </a:cubicBezTo>
                  <a:lnTo>
                    <a:pt x="326" y="3599"/>
                  </a:lnTo>
                  <a:cubicBezTo>
                    <a:pt x="126" y="3749"/>
                    <a:pt x="1" y="3975"/>
                    <a:pt x="1" y="4225"/>
                  </a:cubicBezTo>
                  <a:lnTo>
                    <a:pt x="1" y="4376"/>
                  </a:lnTo>
                  <a:cubicBezTo>
                    <a:pt x="19" y="4521"/>
                    <a:pt x="102" y="4626"/>
                    <a:pt x="223" y="4626"/>
                  </a:cubicBezTo>
                  <a:cubicBezTo>
                    <a:pt x="269" y="4626"/>
                    <a:pt x="321" y="4611"/>
                    <a:pt x="376" y="4576"/>
                  </a:cubicBezTo>
                  <a:lnTo>
                    <a:pt x="6517" y="1017"/>
                  </a:lnTo>
                  <a:cubicBezTo>
                    <a:pt x="6717" y="867"/>
                    <a:pt x="6843" y="641"/>
                    <a:pt x="6843" y="391"/>
                  </a:cubicBezTo>
                  <a:lnTo>
                    <a:pt x="6843" y="265"/>
                  </a:lnTo>
                  <a:cubicBezTo>
                    <a:pt x="6824" y="99"/>
                    <a:pt x="6724" y="1"/>
                    <a:pt x="660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3456300" y="4208350"/>
              <a:ext cx="332725" cy="208100"/>
            </a:xfrm>
            <a:custGeom>
              <a:rect b="b" l="l" r="r" t="t"/>
              <a:pathLst>
                <a:path extrusionOk="0" h="8324" w="13309">
                  <a:moveTo>
                    <a:pt x="13068" y="0"/>
                  </a:moveTo>
                  <a:cubicBezTo>
                    <a:pt x="13025" y="0"/>
                    <a:pt x="12979" y="13"/>
                    <a:pt x="12932" y="39"/>
                  </a:cubicBezTo>
                  <a:lnTo>
                    <a:pt x="301" y="7307"/>
                  </a:lnTo>
                  <a:cubicBezTo>
                    <a:pt x="100" y="7458"/>
                    <a:pt x="0" y="7683"/>
                    <a:pt x="0" y="7909"/>
                  </a:cubicBezTo>
                  <a:lnTo>
                    <a:pt x="0" y="8059"/>
                  </a:lnTo>
                  <a:cubicBezTo>
                    <a:pt x="0" y="8225"/>
                    <a:pt x="95" y="8323"/>
                    <a:pt x="216" y="8323"/>
                  </a:cubicBezTo>
                  <a:cubicBezTo>
                    <a:pt x="259" y="8323"/>
                    <a:pt x="305" y="8311"/>
                    <a:pt x="351" y="8285"/>
                  </a:cubicBezTo>
                  <a:lnTo>
                    <a:pt x="12983" y="1016"/>
                  </a:lnTo>
                  <a:cubicBezTo>
                    <a:pt x="13183" y="891"/>
                    <a:pt x="13308" y="666"/>
                    <a:pt x="13283" y="415"/>
                  </a:cubicBezTo>
                  <a:lnTo>
                    <a:pt x="13283" y="265"/>
                  </a:lnTo>
                  <a:cubicBezTo>
                    <a:pt x="13283" y="98"/>
                    <a:pt x="13188" y="0"/>
                    <a:pt x="130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3451900" y="4147575"/>
              <a:ext cx="333375" cy="208100"/>
            </a:xfrm>
            <a:custGeom>
              <a:rect b="b" l="l" r="r" t="t"/>
              <a:pathLst>
                <a:path extrusionOk="0" h="8324" w="13335">
                  <a:moveTo>
                    <a:pt x="13094" y="0"/>
                  </a:moveTo>
                  <a:cubicBezTo>
                    <a:pt x="13050" y="0"/>
                    <a:pt x="13004" y="13"/>
                    <a:pt x="12958" y="39"/>
                  </a:cubicBezTo>
                  <a:lnTo>
                    <a:pt x="326" y="7307"/>
                  </a:lnTo>
                  <a:cubicBezTo>
                    <a:pt x="126" y="7432"/>
                    <a:pt x="1" y="7683"/>
                    <a:pt x="1" y="7934"/>
                  </a:cubicBezTo>
                  <a:lnTo>
                    <a:pt x="1" y="8059"/>
                  </a:lnTo>
                  <a:cubicBezTo>
                    <a:pt x="19" y="8225"/>
                    <a:pt x="119" y="8323"/>
                    <a:pt x="241" y="8323"/>
                  </a:cubicBezTo>
                  <a:cubicBezTo>
                    <a:pt x="284" y="8323"/>
                    <a:pt x="330" y="8311"/>
                    <a:pt x="377" y="8285"/>
                  </a:cubicBezTo>
                  <a:lnTo>
                    <a:pt x="13008" y="1016"/>
                  </a:lnTo>
                  <a:cubicBezTo>
                    <a:pt x="13209" y="891"/>
                    <a:pt x="13334" y="640"/>
                    <a:pt x="13334" y="415"/>
                  </a:cubicBezTo>
                  <a:lnTo>
                    <a:pt x="13334" y="264"/>
                  </a:lnTo>
                  <a:cubicBezTo>
                    <a:pt x="13316" y="98"/>
                    <a:pt x="13215" y="0"/>
                    <a:pt x="1309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3459425" y="4269750"/>
              <a:ext cx="333350" cy="208100"/>
            </a:xfrm>
            <a:custGeom>
              <a:rect b="b" l="l" r="r" t="t"/>
              <a:pathLst>
                <a:path extrusionOk="0" h="8324" w="13334">
                  <a:moveTo>
                    <a:pt x="13093" y="0"/>
                  </a:moveTo>
                  <a:cubicBezTo>
                    <a:pt x="13050" y="0"/>
                    <a:pt x="13004" y="13"/>
                    <a:pt x="12958" y="39"/>
                  </a:cubicBezTo>
                  <a:lnTo>
                    <a:pt x="326" y="7307"/>
                  </a:lnTo>
                  <a:cubicBezTo>
                    <a:pt x="126" y="7433"/>
                    <a:pt x="0" y="7683"/>
                    <a:pt x="0" y="7934"/>
                  </a:cubicBezTo>
                  <a:lnTo>
                    <a:pt x="0" y="8059"/>
                  </a:lnTo>
                  <a:cubicBezTo>
                    <a:pt x="19" y="8225"/>
                    <a:pt x="105" y="8324"/>
                    <a:pt x="230" y="8324"/>
                  </a:cubicBezTo>
                  <a:cubicBezTo>
                    <a:pt x="274" y="8324"/>
                    <a:pt x="324" y="8311"/>
                    <a:pt x="376" y="8285"/>
                  </a:cubicBezTo>
                  <a:lnTo>
                    <a:pt x="13008" y="1017"/>
                  </a:lnTo>
                  <a:cubicBezTo>
                    <a:pt x="13208" y="891"/>
                    <a:pt x="13334" y="641"/>
                    <a:pt x="13309" y="415"/>
                  </a:cubicBezTo>
                  <a:lnTo>
                    <a:pt x="13309" y="265"/>
                  </a:lnTo>
                  <a:cubicBezTo>
                    <a:pt x="13309" y="98"/>
                    <a:pt x="13213" y="0"/>
                    <a:pt x="1309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3463175" y="4330525"/>
              <a:ext cx="333375" cy="208100"/>
            </a:xfrm>
            <a:custGeom>
              <a:rect b="b" l="l" r="r" t="t"/>
              <a:pathLst>
                <a:path extrusionOk="0" h="8324" w="13335">
                  <a:moveTo>
                    <a:pt x="13083" y="0"/>
                  </a:moveTo>
                  <a:cubicBezTo>
                    <a:pt x="13037" y="0"/>
                    <a:pt x="12986" y="13"/>
                    <a:pt x="12933" y="39"/>
                  </a:cubicBezTo>
                  <a:lnTo>
                    <a:pt x="327" y="7307"/>
                  </a:lnTo>
                  <a:cubicBezTo>
                    <a:pt x="126" y="7458"/>
                    <a:pt x="1" y="7683"/>
                    <a:pt x="1" y="7934"/>
                  </a:cubicBezTo>
                  <a:lnTo>
                    <a:pt x="1" y="8059"/>
                  </a:lnTo>
                  <a:cubicBezTo>
                    <a:pt x="19" y="8226"/>
                    <a:pt x="106" y="8324"/>
                    <a:pt x="230" y="8324"/>
                  </a:cubicBezTo>
                  <a:cubicBezTo>
                    <a:pt x="275" y="8324"/>
                    <a:pt x="324" y="8311"/>
                    <a:pt x="377" y="8285"/>
                  </a:cubicBezTo>
                  <a:lnTo>
                    <a:pt x="13008" y="1017"/>
                  </a:lnTo>
                  <a:cubicBezTo>
                    <a:pt x="13209" y="891"/>
                    <a:pt x="13334" y="641"/>
                    <a:pt x="13309" y="415"/>
                  </a:cubicBezTo>
                  <a:lnTo>
                    <a:pt x="13309" y="265"/>
                  </a:lnTo>
                  <a:cubicBezTo>
                    <a:pt x="13309" y="99"/>
                    <a:pt x="13214" y="0"/>
                    <a:pt x="130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3466950" y="4391650"/>
              <a:ext cx="333350" cy="208050"/>
            </a:xfrm>
            <a:custGeom>
              <a:rect b="b" l="l" r="r" t="t"/>
              <a:pathLst>
                <a:path extrusionOk="0" h="8322" w="13334">
                  <a:moveTo>
                    <a:pt x="13111" y="0"/>
                  </a:moveTo>
                  <a:cubicBezTo>
                    <a:pt x="13065" y="0"/>
                    <a:pt x="13013" y="16"/>
                    <a:pt x="12958" y="50"/>
                  </a:cubicBezTo>
                  <a:lnTo>
                    <a:pt x="326" y="7294"/>
                  </a:lnTo>
                  <a:cubicBezTo>
                    <a:pt x="125" y="7444"/>
                    <a:pt x="0" y="7669"/>
                    <a:pt x="0" y="7920"/>
                  </a:cubicBezTo>
                  <a:lnTo>
                    <a:pt x="0" y="8070"/>
                  </a:lnTo>
                  <a:cubicBezTo>
                    <a:pt x="18" y="8215"/>
                    <a:pt x="115" y="8321"/>
                    <a:pt x="234" y="8321"/>
                  </a:cubicBezTo>
                  <a:cubicBezTo>
                    <a:pt x="279" y="8321"/>
                    <a:pt x="328" y="8306"/>
                    <a:pt x="376" y="8271"/>
                  </a:cubicBezTo>
                  <a:lnTo>
                    <a:pt x="13008" y="1003"/>
                  </a:lnTo>
                  <a:cubicBezTo>
                    <a:pt x="13208" y="877"/>
                    <a:pt x="13334" y="652"/>
                    <a:pt x="13334" y="401"/>
                  </a:cubicBezTo>
                  <a:lnTo>
                    <a:pt x="13334" y="251"/>
                  </a:lnTo>
                  <a:cubicBezTo>
                    <a:pt x="13315" y="106"/>
                    <a:pt x="13232" y="0"/>
                    <a:pt x="1311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3470700" y="4452425"/>
              <a:ext cx="332725" cy="208050"/>
            </a:xfrm>
            <a:custGeom>
              <a:rect b="b" l="l" r="r" t="t"/>
              <a:pathLst>
                <a:path extrusionOk="0" h="8322" w="13309">
                  <a:moveTo>
                    <a:pt x="13090" y="0"/>
                  </a:moveTo>
                  <a:cubicBezTo>
                    <a:pt x="13042" y="0"/>
                    <a:pt x="12988" y="16"/>
                    <a:pt x="12933" y="50"/>
                  </a:cubicBezTo>
                  <a:lnTo>
                    <a:pt x="326" y="7319"/>
                  </a:lnTo>
                  <a:cubicBezTo>
                    <a:pt x="126" y="7444"/>
                    <a:pt x="1" y="7670"/>
                    <a:pt x="1" y="7920"/>
                  </a:cubicBezTo>
                  <a:lnTo>
                    <a:pt x="1" y="8071"/>
                  </a:lnTo>
                  <a:cubicBezTo>
                    <a:pt x="1" y="8216"/>
                    <a:pt x="92" y="8321"/>
                    <a:pt x="219" y="8321"/>
                  </a:cubicBezTo>
                  <a:cubicBezTo>
                    <a:pt x="267" y="8321"/>
                    <a:pt x="321" y="8306"/>
                    <a:pt x="376" y="8271"/>
                  </a:cubicBezTo>
                  <a:lnTo>
                    <a:pt x="12983" y="1003"/>
                  </a:lnTo>
                  <a:cubicBezTo>
                    <a:pt x="13184" y="878"/>
                    <a:pt x="13309" y="652"/>
                    <a:pt x="13309" y="401"/>
                  </a:cubicBezTo>
                  <a:lnTo>
                    <a:pt x="13309" y="251"/>
                  </a:lnTo>
                  <a:cubicBezTo>
                    <a:pt x="13309" y="106"/>
                    <a:pt x="13217" y="0"/>
                    <a:pt x="1309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3474450" y="4513475"/>
              <a:ext cx="332750" cy="208125"/>
            </a:xfrm>
            <a:custGeom>
              <a:rect b="b" l="l" r="r" t="t"/>
              <a:pathLst>
                <a:path extrusionOk="0" h="8325" w="13310">
                  <a:moveTo>
                    <a:pt x="13084" y="1"/>
                  </a:moveTo>
                  <a:cubicBezTo>
                    <a:pt x="13037" y="1"/>
                    <a:pt x="12986" y="13"/>
                    <a:pt x="12933" y="40"/>
                  </a:cubicBezTo>
                  <a:lnTo>
                    <a:pt x="327" y="7308"/>
                  </a:lnTo>
                  <a:cubicBezTo>
                    <a:pt x="126" y="7433"/>
                    <a:pt x="1" y="7659"/>
                    <a:pt x="1" y="7909"/>
                  </a:cubicBezTo>
                  <a:lnTo>
                    <a:pt x="1" y="8060"/>
                  </a:lnTo>
                  <a:cubicBezTo>
                    <a:pt x="1" y="8226"/>
                    <a:pt x="96" y="8324"/>
                    <a:pt x="227" y="8324"/>
                  </a:cubicBezTo>
                  <a:cubicBezTo>
                    <a:pt x="273" y="8324"/>
                    <a:pt x="324" y="8312"/>
                    <a:pt x="377" y="8285"/>
                  </a:cubicBezTo>
                  <a:lnTo>
                    <a:pt x="12983" y="1017"/>
                  </a:lnTo>
                  <a:cubicBezTo>
                    <a:pt x="13209" y="867"/>
                    <a:pt x="13309" y="641"/>
                    <a:pt x="13309" y="390"/>
                  </a:cubicBezTo>
                  <a:lnTo>
                    <a:pt x="13309" y="265"/>
                  </a:lnTo>
                  <a:cubicBezTo>
                    <a:pt x="13309" y="99"/>
                    <a:pt x="13214" y="1"/>
                    <a:pt x="1308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3441875" y="4068950"/>
              <a:ext cx="137250" cy="226225"/>
            </a:xfrm>
            <a:custGeom>
              <a:rect b="b" l="l" r="r" t="t"/>
              <a:pathLst>
                <a:path extrusionOk="0" h="9049" w="5490">
                  <a:moveTo>
                    <a:pt x="5113" y="1"/>
                  </a:moveTo>
                  <a:lnTo>
                    <a:pt x="1" y="2933"/>
                  </a:lnTo>
                  <a:lnTo>
                    <a:pt x="377" y="9049"/>
                  </a:lnTo>
                  <a:lnTo>
                    <a:pt x="5489" y="6116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3462550" y="4107800"/>
              <a:ext cx="92750" cy="150400"/>
            </a:xfrm>
            <a:custGeom>
              <a:rect b="b" l="l" r="r" t="t"/>
              <a:pathLst>
                <a:path extrusionOk="0" h="6016" w="3710">
                  <a:moveTo>
                    <a:pt x="3585" y="1"/>
                  </a:moveTo>
                  <a:lnTo>
                    <a:pt x="1" y="2006"/>
                  </a:lnTo>
                  <a:lnTo>
                    <a:pt x="126" y="3835"/>
                  </a:lnTo>
                  <a:lnTo>
                    <a:pt x="276" y="3735"/>
                  </a:lnTo>
                  <a:lnTo>
                    <a:pt x="251" y="3184"/>
                  </a:lnTo>
                  <a:cubicBezTo>
                    <a:pt x="251" y="2833"/>
                    <a:pt x="452" y="2507"/>
                    <a:pt x="753" y="2307"/>
                  </a:cubicBezTo>
                  <a:lnTo>
                    <a:pt x="1504" y="1906"/>
                  </a:lnTo>
                  <a:lnTo>
                    <a:pt x="1680" y="4612"/>
                  </a:lnTo>
                  <a:cubicBezTo>
                    <a:pt x="1705" y="4963"/>
                    <a:pt x="1555" y="5314"/>
                    <a:pt x="1254" y="5540"/>
                  </a:cubicBezTo>
                  <a:lnTo>
                    <a:pt x="778" y="5815"/>
                  </a:lnTo>
                  <a:lnTo>
                    <a:pt x="778" y="6016"/>
                  </a:lnTo>
                  <a:lnTo>
                    <a:pt x="3334" y="4562"/>
                  </a:lnTo>
                  <a:lnTo>
                    <a:pt x="3334" y="4362"/>
                  </a:lnTo>
                  <a:lnTo>
                    <a:pt x="2858" y="4637"/>
                  </a:lnTo>
                  <a:cubicBezTo>
                    <a:pt x="2797" y="4674"/>
                    <a:pt x="2738" y="4691"/>
                    <a:pt x="2683" y="4691"/>
                  </a:cubicBezTo>
                  <a:cubicBezTo>
                    <a:pt x="2510" y="4691"/>
                    <a:pt x="2376" y="4521"/>
                    <a:pt x="2357" y="4236"/>
                  </a:cubicBezTo>
                  <a:lnTo>
                    <a:pt x="2181" y="1530"/>
                  </a:lnTo>
                  <a:lnTo>
                    <a:pt x="2933" y="1104"/>
                  </a:lnTo>
                  <a:cubicBezTo>
                    <a:pt x="3027" y="1049"/>
                    <a:pt x="3116" y="1023"/>
                    <a:pt x="3195" y="1023"/>
                  </a:cubicBezTo>
                  <a:cubicBezTo>
                    <a:pt x="3368" y="1023"/>
                    <a:pt x="3492" y="1147"/>
                    <a:pt x="3509" y="1354"/>
                  </a:cubicBezTo>
                  <a:lnTo>
                    <a:pt x="3560" y="1906"/>
                  </a:lnTo>
                  <a:lnTo>
                    <a:pt x="3710" y="1830"/>
                  </a:lnTo>
                  <a:lnTo>
                    <a:pt x="358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2932475" y="4243775"/>
              <a:ext cx="572075" cy="727475"/>
            </a:xfrm>
            <a:custGeom>
              <a:rect b="b" l="l" r="r" t="t"/>
              <a:pathLst>
                <a:path extrusionOk="0" h="29099" w="22883">
                  <a:moveTo>
                    <a:pt x="1" y="0"/>
                  </a:moveTo>
                  <a:lnTo>
                    <a:pt x="1" y="15890"/>
                  </a:lnTo>
                  <a:lnTo>
                    <a:pt x="22883" y="29098"/>
                  </a:lnTo>
                  <a:lnTo>
                    <a:pt x="22883" y="13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2932475" y="4243775"/>
              <a:ext cx="572075" cy="727475"/>
            </a:xfrm>
            <a:custGeom>
              <a:rect b="b" l="l" r="r" t="t"/>
              <a:pathLst>
                <a:path extrusionOk="0" h="29099" w="22883">
                  <a:moveTo>
                    <a:pt x="1" y="0"/>
                  </a:moveTo>
                  <a:lnTo>
                    <a:pt x="1" y="15890"/>
                  </a:lnTo>
                  <a:lnTo>
                    <a:pt x="22883" y="29098"/>
                  </a:lnTo>
                  <a:lnTo>
                    <a:pt x="22883" y="13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E73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3504525" y="4281375"/>
              <a:ext cx="507550" cy="689875"/>
            </a:xfrm>
            <a:custGeom>
              <a:rect b="b" l="l" r="r" t="t"/>
              <a:pathLst>
                <a:path extrusionOk="0" h="27595" w="20302">
                  <a:moveTo>
                    <a:pt x="20302" y="0"/>
                  </a:moveTo>
                  <a:lnTo>
                    <a:pt x="1" y="11730"/>
                  </a:lnTo>
                  <a:lnTo>
                    <a:pt x="1" y="27594"/>
                  </a:lnTo>
                  <a:lnTo>
                    <a:pt x="20302" y="15890"/>
                  </a:lnTo>
                  <a:lnTo>
                    <a:pt x="20302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3504525" y="4281375"/>
              <a:ext cx="507550" cy="689875"/>
            </a:xfrm>
            <a:custGeom>
              <a:rect b="b" l="l" r="r" t="t"/>
              <a:pathLst>
                <a:path extrusionOk="0" h="27595" w="20302">
                  <a:moveTo>
                    <a:pt x="7094" y="19073"/>
                  </a:moveTo>
                  <a:lnTo>
                    <a:pt x="7194" y="19198"/>
                  </a:lnTo>
                  <a:cubicBezTo>
                    <a:pt x="7219" y="19198"/>
                    <a:pt x="7219" y="19223"/>
                    <a:pt x="7244" y="19248"/>
                  </a:cubicBezTo>
                  <a:lnTo>
                    <a:pt x="7570" y="19649"/>
                  </a:lnTo>
                  <a:cubicBezTo>
                    <a:pt x="7620" y="19700"/>
                    <a:pt x="7645" y="19775"/>
                    <a:pt x="7595" y="19825"/>
                  </a:cubicBezTo>
                  <a:lnTo>
                    <a:pt x="7570" y="19825"/>
                  </a:lnTo>
                  <a:cubicBezTo>
                    <a:pt x="7570" y="19850"/>
                    <a:pt x="7520" y="19875"/>
                    <a:pt x="7495" y="19875"/>
                  </a:cubicBezTo>
                  <a:cubicBezTo>
                    <a:pt x="7470" y="19875"/>
                    <a:pt x="7419" y="19850"/>
                    <a:pt x="7394" y="19825"/>
                  </a:cubicBezTo>
                  <a:lnTo>
                    <a:pt x="7244" y="19649"/>
                  </a:lnTo>
                  <a:lnTo>
                    <a:pt x="7244" y="22106"/>
                  </a:lnTo>
                  <a:cubicBezTo>
                    <a:pt x="7244" y="22156"/>
                    <a:pt x="7194" y="22231"/>
                    <a:pt x="7119" y="22231"/>
                  </a:cubicBezTo>
                  <a:cubicBezTo>
                    <a:pt x="7044" y="22231"/>
                    <a:pt x="6993" y="22156"/>
                    <a:pt x="6993" y="22106"/>
                  </a:cubicBezTo>
                  <a:lnTo>
                    <a:pt x="6993" y="19950"/>
                  </a:lnTo>
                  <a:lnTo>
                    <a:pt x="6893" y="20226"/>
                  </a:lnTo>
                  <a:cubicBezTo>
                    <a:pt x="6868" y="20251"/>
                    <a:pt x="6818" y="20276"/>
                    <a:pt x="6768" y="20276"/>
                  </a:cubicBezTo>
                  <a:lnTo>
                    <a:pt x="6718" y="20276"/>
                  </a:lnTo>
                  <a:cubicBezTo>
                    <a:pt x="6643" y="20251"/>
                    <a:pt x="6617" y="20176"/>
                    <a:pt x="6643" y="20101"/>
                  </a:cubicBezTo>
                  <a:lnTo>
                    <a:pt x="6993" y="19299"/>
                  </a:lnTo>
                  <a:cubicBezTo>
                    <a:pt x="6993" y="19273"/>
                    <a:pt x="7018" y="19248"/>
                    <a:pt x="7018" y="19223"/>
                  </a:cubicBezTo>
                  <a:lnTo>
                    <a:pt x="7094" y="19073"/>
                  </a:lnTo>
                  <a:close/>
                  <a:moveTo>
                    <a:pt x="5941" y="19750"/>
                  </a:moveTo>
                  <a:lnTo>
                    <a:pt x="6442" y="20301"/>
                  </a:lnTo>
                  <a:cubicBezTo>
                    <a:pt x="6492" y="20351"/>
                    <a:pt x="6492" y="20426"/>
                    <a:pt x="6442" y="20477"/>
                  </a:cubicBezTo>
                  <a:cubicBezTo>
                    <a:pt x="6417" y="20502"/>
                    <a:pt x="6367" y="20527"/>
                    <a:pt x="6342" y="20527"/>
                  </a:cubicBezTo>
                  <a:cubicBezTo>
                    <a:pt x="6317" y="20527"/>
                    <a:pt x="6292" y="20502"/>
                    <a:pt x="6267" y="20502"/>
                  </a:cubicBezTo>
                  <a:lnTo>
                    <a:pt x="6267" y="20477"/>
                  </a:lnTo>
                  <a:lnTo>
                    <a:pt x="6091" y="20301"/>
                  </a:lnTo>
                  <a:lnTo>
                    <a:pt x="6091" y="22782"/>
                  </a:lnTo>
                  <a:cubicBezTo>
                    <a:pt x="6091" y="22832"/>
                    <a:pt x="6041" y="22908"/>
                    <a:pt x="5966" y="22908"/>
                  </a:cubicBezTo>
                  <a:cubicBezTo>
                    <a:pt x="5891" y="22908"/>
                    <a:pt x="5841" y="22832"/>
                    <a:pt x="5841" y="22782"/>
                  </a:cubicBezTo>
                  <a:lnTo>
                    <a:pt x="5841" y="20627"/>
                  </a:lnTo>
                  <a:lnTo>
                    <a:pt x="5740" y="20878"/>
                  </a:lnTo>
                  <a:cubicBezTo>
                    <a:pt x="5715" y="20903"/>
                    <a:pt x="5665" y="20928"/>
                    <a:pt x="5640" y="20928"/>
                  </a:cubicBezTo>
                  <a:lnTo>
                    <a:pt x="5565" y="20928"/>
                  </a:lnTo>
                  <a:cubicBezTo>
                    <a:pt x="5490" y="20903"/>
                    <a:pt x="5465" y="20827"/>
                    <a:pt x="5490" y="20752"/>
                  </a:cubicBezTo>
                  <a:lnTo>
                    <a:pt x="5841" y="19925"/>
                  </a:lnTo>
                  <a:lnTo>
                    <a:pt x="5866" y="19925"/>
                  </a:lnTo>
                  <a:lnTo>
                    <a:pt x="5941" y="19750"/>
                  </a:lnTo>
                  <a:close/>
                  <a:moveTo>
                    <a:pt x="3660" y="20677"/>
                  </a:moveTo>
                  <a:cubicBezTo>
                    <a:pt x="3460" y="20677"/>
                    <a:pt x="3234" y="20752"/>
                    <a:pt x="3059" y="20852"/>
                  </a:cubicBezTo>
                  <a:cubicBezTo>
                    <a:pt x="2257" y="21379"/>
                    <a:pt x="1705" y="22231"/>
                    <a:pt x="1580" y="23183"/>
                  </a:cubicBezTo>
                  <a:lnTo>
                    <a:pt x="4387" y="21579"/>
                  </a:lnTo>
                  <a:cubicBezTo>
                    <a:pt x="4412" y="21253"/>
                    <a:pt x="4262" y="20928"/>
                    <a:pt x="4011" y="20752"/>
                  </a:cubicBezTo>
                  <a:cubicBezTo>
                    <a:pt x="3911" y="20702"/>
                    <a:pt x="3785" y="20677"/>
                    <a:pt x="3685" y="20677"/>
                  </a:cubicBezTo>
                  <a:close/>
                  <a:moveTo>
                    <a:pt x="3610" y="20401"/>
                  </a:moveTo>
                  <a:cubicBezTo>
                    <a:pt x="3911" y="20401"/>
                    <a:pt x="4211" y="20527"/>
                    <a:pt x="4412" y="20777"/>
                  </a:cubicBezTo>
                  <a:cubicBezTo>
                    <a:pt x="4612" y="21003"/>
                    <a:pt x="4713" y="21329"/>
                    <a:pt x="4638" y="21654"/>
                  </a:cubicBezTo>
                  <a:lnTo>
                    <a:pt x="4638" y="21730"/>
                  </a:lnTo>
                  <a:lnTo>
                    <a:pt x="3184" y="22557"/>
                  </a:lnTo>
                  <a:lnTo>
                    <a:pt x="3184" y="23935"/>
                  </a:lnTo>
                  <a:cubicBezTo>
                    <a:pt x="3209" y="24236"/>
                    <a:pt x="3084" y="24537"/>
                    <a:pt x="2833" y="24712"/>
                  </a:cubicBezTo>
                  <a:cubicBezTo>
                    <a:pt x="2783" y="24762"/>
                    <a:pt x="2708" y="24787"/>
                    <a:pt x="2632" y="24787"/>
                  </a:cubicBezTo>
                  <a:cubicBezTo>
                    <a:pt x="2582" y="24787"/>
                    <a:pt x="2557" y="24762"/>
                    <a:pt x="2507" y="24737"/>
                  </a:cubicBezTo>
                  <a:cubicBezTo>
                    <a:pt x="2407" y="24687"/>
                    <a:pt x="2357" y="24562"/>
                    <a:pt x="2357" y="24436"/>
                  </a:cubicBezTo>
                  <a:lnTo>
                    <a:pt x="2357" y="24111"/>
                  </a:lnTo>
                  <a:cubicBezTo>
                    <a:pt x="2357" y="24035"/>
                    <a:pt x="2407" y="23985"/>
                    <a:pt x="2482" y="23985"/>
                  </a:cubicBezTo>
                  <a:cubicBezTo>
                    <a:pt x="2557" y="23985"/>
                    <a:pt x="2607" y="24035"/>
                    <a:pt x="2607" y="24111"/>
                  </a:cubicBezTo>
                  <a:lnTo>
                    <a:pt x="2607" y="24436"/>
                  </a:lnTo>
                  <a:lnTo>
                    <a:pt x="2632" y="24537"/>
                  </a:lnTo>
                  <a:lnTo>
                    <a:pt x="2708" y="24512"/>
                  </a:lnTo>
                  <a:cubicBezTo>
                    <a:pt x="2858" y="24361"/>
                    <a:pt x="2958" y="24161"/>
                    <a:pt x="2933" y="23935"/>
                  </a:cubicBezTo>
                  <a:lnTo>
                    <a:pt x="2933" y="22707"/>
                  </a:lnTo>
                  <a:lnTo>
                    <a:pt x="1329" y="23634"/>
                  </a:lnTo>
                  <a:lnTo>
                    <a:pt x="1329" y="23409"/>
                  </a:lnTo>
                  <a:cubicBezTo>
                    <a:pt x="1379" y="22281"/>
                    <a:pt x="1981" y="21253"/>
                    <a:pt x="2933" y="20652"/>
                  </a:cubicBezTo>
                  <a:cubicBezTo>
                    <a:pt x="3134" y="20477"/>
                    <a:pt x="3359" y="20401"/>
                    <a:pt x="3610" y="20401"/>
                  </a:cubicBezTo>
                  <a:close/>
                  <a:moveTo>
                    <a:pt x="20302" y="0"/>
                  </a:moveTo>
                  <a:lnTo>
                    <a:pt x="377" y="12030"/>
                  </a:lnTo>
                  <a:lnTo>
                    <a:pt x="1" y="27594"/>
                  </a:lnTo>
                  <a:lnTo>
                    <a:pt x="20302" y="15890"/>
                  </a:lnTo>
                  <a:lnTo>
                    <a:pt x="20302" y="0"/>
                  </a:lnTo>
                  <a:close/>
                </a:path>
              </a:pathLst>
            </a:custGeom>
            <a:solidFill>
              <a:srgbClr val="C48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3504525" y="4281375"/>
              <a:ext cx="507550" cy="689875"/>
            </a:xfrm>
            <a:custGeom>
              <a:rect b="b" l="l" r="r" t="t"/>
              <a:pathLst>
                <a:path extrusionOk="0" h="27595" w="20302">
                  <a:moveTo>
                    <a:pt x="20302" y="0"/>
                  </a:moveTo>
                  <a:lnTo>
                    <a:pt x="1" y="11730"/>
                  </a:lnTo>
                  <a:lnTo>
                    <a:pt x="1" y="27594"/>
                  </a:lnTo>
                  <a:lnTo>
                    <a:pt x="377" y="12030"/>
                  </a:lnTo>
                  <a:lnTo>
                    <a:pt x="20302" y="0"/>
                  </a:lnTo>
                  <a:close/>
                </a:path>
              </a:pathLst>
            </a:custGeom>
            <a:solidFill>
              <a:srgbClr val="EDDD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3504525" y="4091525"/>
              <a:ext cx="550175" cy="483100"/>
            </a:xfrm>
            <a:custGeom>
              <a:rect b="b" l="l" r="r" t="t"/>
              <a:pathLst>
                <a:path extrusionOk="0" h="19324" w="22007">
                  <a:moveTo>
                    <a:pt x="22006" y="0"/>
                  </a:moveTo>
                  <a:lnTo>
                    <a:pt x="1906" y="11629"/>
                  </a:lnTo>
                  <a:lnTo>
                    <a:pt x="1" y="19324"/>
                  </a:lnTo>
                  <a:lnTo>
                    <a:pt x="20302" y="7594"/>
                  </a:lnTo>
                  <a:lnTo>
                    <a:pt x="22006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3504525" y="4091525"/>
              <a:ext cx="550175" cy="483100"/>
            </a:xfrm>
            <a:custGeom>
              <a:rect b="b" l="l" r="r" t="t"/>
              <a:pathLst>
                <a:path extrusionOk="0" h="19324" w="22007">
                  <a:moveTo>
                    <a:pt x="22006" y="0"/>
                  </a:moveTo>
                  <a:lnTo>
                    <a:pt x="1906" y="11629"/>
                  </a:lnTo>
                  <a:lnTo>
                    <a:pt x="1" y="19324"/>
                  </a:lnTo>
                  <a:lnTo>
                    <a:pt x="20302" y="7594"/>
                  </a:lnTo>
                  <a:lnTo>
                    <a:pt x="22006" y="0"/>
                  </a:lnTo>
                  <a:close/>
                </a:path>
              </a:pathLst>
            </a:custGeom>
            <a:solidFill>
              <a:srgbClr val="B28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2813425" y="4078975"/>
              <a:ext cx="691125" cy="495650"/>
            </a:xfrm>
            <a:custGeom>
              <a:rect b="b" l="l" r="r" t="t"/>
              <a:pathLst>
                <a:path extrusionOk="0" h="19826" w="27645">
                  <a:moveTo>
                    <a:pt x="1" y="1"/>
                  </a:moveTo>
                  <a:lnTo>
                    <a:pt x="4763" y="6592"/>
                  </a:lnTo>
                  <a:lnTo>
                    <a:pt x="27645" y="19826"/>
                  </a:lnTo>
                  <a:lnTo>
                    <a:pt x="27645" y="19826"/>
                  </a:lnTo>
                  <a:lnTo>
                    <a:pt x="22858" y="132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2813425" y="4078975"/>
              <a:ext cx="691125" cy="495650"/>
            </a:xfrm>
            <a:custGeom>
              <a:rect b="b" l="l" r="r" t="t"/>
              <a:pathLst>
                <a:path extrusionOk="0" h="19826" w="2764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301" y="402"/>
                  </a:lnTo>
                  <a:lnTo>
                    <a:pt x="4763" y="6592"/>
                  </a:lnTo>
                  <a:lnTo>
                    <a:pt x="27645" y="19826"/>
                  </a:lnTo>
                  <a:lnTo>
                    <a:pt x="27645" y="19826"/>
                  </a:lnTo>
                  <a:lnTo>
                    <a:pt x="22607" y="134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C66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2813425" y="4078975"/>
              <a:ext cx="691125" cy="495650"/>
            </a:xfrm>
            <a:custGeom>
              <a:rect b="b" l="l" r="r" t="t"/>
              <a:pathLst>
                <a:path extrusionOk="0" h="19826" w="27645">
                  <a:moveTo>
                    <a:pt x="1" y="1"/>
                  </a:moveTo>
                  <a:lnTo>
                    <a:pt x="22607" y="13460"/>
                  </a:lnTo>
                  <a:lnTo>
                    <a:pt x="27645" y="19826"/>
                  </a:lnTo>
                  <a:lnTo>
                    <a:pt x="22858" y="132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3650525" y="4786375"/>
              <a:ext cx="6300" cy="67700"/>
            </a:xfrm>
            <a:custGeom>
              <a:rect b="b" l="l" r="r" t="t"/>
              <a:pathLst>
                <a:path extrusionOk="0" h="2708" w="252">
                  <a:moveTo>
                    <a:pt x="176" y="1"/>
                  </a:moveTo>
                  <a:lnTo>
                    <a:pt x="1" y="427"/>
                  </a:lnTo>
                  <a:lnTo>
                    <a:pt x="1" y="2582"/>
                  </a:lnTo>
                  <a:cubicBezTo>
                    <a:pt x="1" y="2632"/>
                    <a:pt x="51" y="2708"/>
                    <a:pt x="126" y="2708"/>
                  </a:cubicBezTo>
                  <a:cubicBezTo>
                    <a:pt x="201" y="2708"/>
                    <a:pt x="251" y="2632"/>
                    <a:pt x="251" y="2582"/>
                  </a:cubicBezTo>
                  <a:lnTo>
                    <a:pt x="251" y="10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EDDD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3641125" y="4775100"/>
              <a:ext cx="25725" cy="29475"/>
            </a:xfrm>
            <a:custGeom>
              <a:rect b="b" l="l" r="r" t="t"/>
              <a:pathLst>
                <a:path extrusionOk="0" h="1179" w="1029">
                  <a:moveTo>
                    <a:pt x="477" y="1"/>
                  </a:moveTo>
                  <a:lnTo>
                    <a:pt x="402" y="176"/>
                  </a:lnTo>
                  <a:lnTo>
                    <a:pt x="377" y="176"/>
                  </a:lnTo>
                  <a:lnTo>
                    <a:pt x="26" y="1003"/>
                  </a:lnTo>
                  <a:cubicBezTo>
                    <a:pt x="1" y="1078"/>
                    <a:pt x="26" y="1154"/>
                    <a:pt x="101" y="1179"/>
                  </a:cubicBezTo>
                  <a:lnTo>
                    <a:pt x="176" y="1179"/>
                  </a:lnTo>
                  <a:cubicBezTo>
                    <a:pt x="201" y="1179"/>
                    <a:pt x="251" y="1154"/>
                    <a:pt x="276" y="1129"/>
                  </a:cubicBezTo>
                  <a:lnTo>
                    <a:pt x="377" y="878"/>
                  </a:lnTo>
                  <a:lnTo>
                    <a:pt x="552" y="452"/>
                  </a:lnTo>
                  <a:lnTo>
                    <a:pt x="627" y="552"/>
                  </a:lnTo>
                  <a:lnTo>
                    <a:pt x="803" y="728"/>
                  </a:lnTo>
                  <a:lnTo>
                    <a:pt x="803" y="753"/>
                  </a:lnTo>
                  <a:cubicBezTo>
                    <a:pt x="828" y="753"/>
                    <a:pt x="853" y="778"/>
                    <a:pt x="878" y="778"/>
                  </a:cubicBezTo>
                  <a:cubicBezTo>
                    <a:pt x="903" y="778"/>
                    <a:pt x="953" y="753"/>
                    <a:pt x="978" y="728"/>
                  </a:cubicBezTo>
                  <a:cubicBezTo>
                    <a:pt x="1028" y="677"/>
                    <a:pt x="1028" y="602"/>
                    <a:pt x="978" y="552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EDDD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3679350" y="4761325"/>
              <a:ext cx="6300" cy="75825"/>
            </a:xfrm>
            <a:custGeom>
              <a:rect b="b" l="l" r="r" t="t"/>
              <a:pathLst>
                <a:path extrusionOk="0" h="3033" w="252">
                  <a:moveTo>
                    <a:pt x="201" y="0"/>
                  </a:moveTo>
                  <a:lnTo>
                    <a:pt x="251" y="50"/>
                  </a:lnTo>
                  <a:cubicBezTo>
                    <a:pt x="226" y="25"/>
                    <a:pt x="226" y="0"/>
                    <a:pt x="201" y="0"/>
                  </a:cubicBezTo>
                  <a:close/>
                  <a:moveTo>
                    <a:pt x="25" y="25"/>
                  </a:moveTo>
                  <a:lnTo>
                    <a:pt x="13" y="63"/>
                  </a:lnTo>
                  <a:cubicBezTo>
                    <a:pt x="19" y="50"/>
                    <a:pt x="25" y="38"/>
                    <a:pt x="25" y="25"/>
                  </a:cubicBezTo>
                  <a:close/>
                  <a:moveTo>
                    <a:pt x="13" y="63"/>
                  </a:moveTo>
                  <a:cubicBezTo>
                    <a:pt x="7" y="75"/>
                    <a:pt x="0" y="88"/>
                    <a:pt x="0" y="101"/>
                  </a:cubicBezTo>
                  <a:lnTo>
                    <a:pt x="13" y="63"/>
                  </a:lnTo>
                  <a:close/>
                  <a:moveTo>
                    <a:pt x="176" y="351"/>
                  </a:moveTo>
                  <a:lnTo>
                    <a:pt x="0" y="752"/>
                  </a:lnTo>
                  <a:lnTo>
                    <a:pt x="0" y="2908"/>
                  </a:lnTo>
                  <a:cubicBezTo>
                    <a:pt x="0" y="2958"/>
                    <a:pt x="51" y="3033"/>
                    <a:pt x="126" y="3033"/>
                  </a:cubicBezTo>
                  <a:cubicBezTo>
                    <a:pt x="201" y="3033"/>
                    <a:pt x="251" y="2958"/>
                    <a:pt x="251" y="2908"/>
                  </a:cubicBezTo>
                  <a:lnTo>
                    <a:pt x="251" y="451"/>
                  </a:lnTo>
                  <a:lnTo>
                    <a:pt x="176" y="351"/>
                  </a:lnTo>
                  <a:close/>
                </a:path>
              </a:pathLst>
            </a:custGeom>
            <a:solidFill>
              <a:srgbClr val="EDDD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3669950" y="4758175"/>
              <a:ext cx="25725" cy="30100"/>
            </a:xfrm>
            <a:custGeom>
              <a:rect b="b" l="l" r="r" t="t"/>
              <a:pathLst>
                <a:path extrusionOk="0" h="1204" w="1029">
                  <a:moveTo>
                    <a:pt x="477" y="1"/>
                  </a:moveTo>
                  <a:lnTo>
                    <a:pt x="401" y="151"/>
                  </a:lnTo>
                  <a:lnTo>
                    <a:pt x="376" y="227"/>
                  </a:lnTo>
                  <a:lnTo>
                    <a:pt x="26" y="1029"/>
                  </a:lnTo>
                  <a:cubicBezTo>
                    <a:pt x="0" y="1104"/>
                    <a:pt x="26" y="1179"/>
                    <a:pt x="101" y="1204"/>
                  </a:cubicBezTo>
                  <a:lnTo>
                    <a:pt x="151" y="1204"/>
                  </a:lnTo>
                  <a:cubicBezTo>
                    <a:pt x="201" y="1204"/>
                    <a:pt x="251" y="1179"/>
                    <a:pt x="276" y="1154"/>
                  </a:cubicBezTo>
                  <a:lnTo>
                    <a:pt x="376" y="878"/>
                  </a:lnTo>
                  <a:lnTo>
                    <a:pt x="552" y="477"/>
                  </a:lnTo>
                  <a:lnTo>
                    <a:pt x="627" y="577"/>
                  </a:lnTo>
                  <a:lnTo>
                    <a:pt x="777" y="753"/>
                  </a:lnTo>
                  <a:cubicBezTo>
                    <a:pt x="802" y="778"/>
                    <a:pt x="853" y="803"/>
                    <a:pt x="878" y="803"/>
                  </a:cubicBezTo>
                  <a:cubicBezTo>
                    <a:pt x="903" y="803"/>
                    <a:pt x="953" y="778"/>
                    <a:pt x="953" y="753"/>
                  </a:cubicBezTo>
                  <a:lnTo>
                    <a:pt x="978" y="753"/>
                  </a:lnTo>
                  <a:cubicBezTo>
                    <a:pt x="1028" y="703"/>
                    <a:pt x="1003" y="628"/>
                    <a:pt x="953" y="577"/>
                  </a:cubicBezTo>
                  <a:lnTo>
                    <a:pt x="627" y="176"/>
                  </a:lnTo>
                  <a:lnTo>
                    <a:pt x="577" y="126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DDD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3563425" y="4845275"/>
              <a:ext cx="21325" cy="55800"/>
            </a:xfrm>
            <a:custGeom>
              <a:rect b="b" l="l" r="r" t="t"/>
              <a:pathLst>
                <a:path extrusionOk="0" h="2232" w="853">
                  <a:moveTo>
                    <a:pt x="828" y="1"/>
                  </a:moveTo>
                  <a:lnTo>
                    <a:pt x="577" y="151"/>
                  </a:lnTo>
                  <a:lnTo>
                    <a:pt x="577" y="1379"/>
                  </a:lnTo>
                  <a:cubicBezTo>
                    <a:pt x="602" y="1605"/>
                    <a:pt x="502" y="1805"/>
                    <a:pt x="352" y="1956"/>
                  </a:cubicBezTo>
                  <a:lnTo>
                    <a:pt x="276" y="1981"/>
                  </a:lnTo>
                  <a:lnTo>
                    <a:pt x="251" y="1880"/>
                  </a:lnTo>
                  <a:lnTo>
                    <a:pt x="251" y="1555"/>
                  </a:lnTo>
                  <a:cubicBezTo>
                    <a:pt x="251" y="1479"/>
                    <a:pt x="201" y="1429"/>
                    <a:pt x="126" y="1429"/>
                  </a:cubicBezTo>
                  <a:cubicBezTo>
                    <a:pt x="51" y="1429"/>
                    <a:pt x="1" y="1479"/>
                    <a:pt x="1" y="1555"/>
                  </a:cubicBezTo>
                  <a:lnTo>
                    <a:pt x="1" y="1880"/>
                  </a:lnTo>
                  <a:cubicBezTo>
                    <a:pt x="1" y="2006"/>
                    <a:pt x="51" y="2131"/>
                    <a:pt x="151" y="2181"/>
                  </a:cubicBezTo>
                  <a:cubicBezTo>
                    <a:pt x="201" y="2206"/>
                    <a:pt x="226" y="2231"/>
                    <a:pt x="276" y="2231"/>
                  </a:cubicBezTo>
                  <a:cubicBezTo>
                    <a:pt x="352" y="2231"/>
                    <a:pt x="427" y="2206"/>
                    <a:pt x="477" y="2156"/>
                  </a:cubicBezTo>
                  <a:cubicBezTo>
                    <a:pt x="728" y="1981"/>
                    <a:pt x="853" y="1680"/>
                    <a:pt x="828" y="1379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rgbClr val="EDDD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3537750" y="4791400"/>
              <a:ext cx="84600" cy="80850"/>
            </a:xfrm>
            <a:custGeom>
              <a:rect b="b" l="l" r="r" t="t"/>
              <a:pathLst>
                <a:path extrusionOk="0" h="3234" w="3384">
                  <a:moveTo>
                    <a:pt x="2356" y="276"/>
                  </a:moveTo>
                  <a:cubicBezTo>
                    <a:pt x="2456" y="276"/>
                    <a:pt x="2582" y="301"/>
                    <a:pt x="2682" y="351"/>
                  </a:cubicBezTo>
                  <a:cubicBezTo>
                    <a:pt x="2933" y="527"/>
                    <a:pt x="3083" y="852"/>
                    <a:pt x="3058" y="1178"/>
                  </a:cubicBezTo>
                  <a:lnTo>
                    <a:pt x="251" y="2782"/>
                  </a:lnTo>
                  <a:cubicBezTo>
                    <a:pt x="376" y="1830"/>
                    <a:pt x="928" y="978"/>
                    <a:pt x="1730" y="451"/>
                  </a:cubicBezTo>
                  <a:cubicBezTo>
                    <a:pt x="1905" y="351"/>
                    <a:pt x="2131" y="276"/>
                    <a:pt x="2331" y="276"/>
                  </a:cubicBezTo>
                  <a:close/>
                  <a:moveTo>
                    <a:pt x="2281" y="0"/>
                  </a:moveTo>
                  <a:cubicBezTo>
                    <a:pt x="2030" y="0"/>
                    <a:pt x="1805" y="76"/>
                    <a:pt x="1604" y="251"/>
                  </a:cubicBezTo>
                  <a:cubicBezTo>
                    <a:pt x="652" y="852"/>
                    <a:pt x="50" y="1880"/>
                    <a:pt x="0" y="3008"/>
                  </a:cubicBezTo>
                  <a:lnTo>
                    <a:pt x="0" y="3233"/>
                  </a:lnTo>
                  <a:lnTo>
                    <a:pt x="1604" y="2306"/>
                  </a:lnTo>
                  <a:lnTo>
                    <a:pt x="1855" y="2156"/>
                  </a:lnTo>
                  <a:lnTo>
                    <a:pt x="3309" y="1329"/>
                  </a:lnTo>
                  <a:lnTo>
                    <a:pt x="3309" y="1253"/>
                  </a:lnTo>
                  <a:cubicBezTo>
                    <a:pt x="3384" y="928"/>
                    <a:pt x="3283" y="602"/>
                    <a:pt x="3083" y="376"/>
                  </a:cubicBezTo>
                  <a:cubicBezTo>
                    <a:pt x="2882" y="126"/>
                    <a:pt x="2582" y="0"/>
                    <a:pt x="2281" y="0"/>
                  </a:cubicBezTo>
                  <a:close/>
                </a:path>
              </a:pathLst>
            </a:custGeom>
            <a:solidFill>
              <a:srgbClr val="EDDD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5217575" y="4126600"/>
              <a:ext cx="270075" cy="64250"/>
            </a:xfrm>
            <a:custGeom>
              <a:rect b="b" l="l" r="r" t="t"/>
              <a:pathLst>
                <a:path extrusionOk="0" h="2570" w="10803">
                  <a:moveTo>
                    <a:pt x="151" y="1"/>
                  </a:moveTo>
                  <a:cubicBezTo>
                    <a:pt x="1" y="1"/>
                    <a:pt x="1" y="477"/>
                    <a:pt x="51" y="677"/>
                  </a:cubicBezTo>
                  <a:cubicBezTo>
                    <a:pt x="101" y="903"/>
                    <a:pt x="752" y="1630"/>
                    <a:pt x="1955" y="1905"/>
                  </a:cubicBezTo>
                  <a:cubicBezTo>
                    <a:pt x="2499" y="2044"/>
                    <a:pt x="3150" y="2082"/>
                    <a:pt x="3761" y="2082"/>
                  </a:cubicBezTo>
                  <a:cubicBezTo>
                    <a:pt x="4475" y="2082"/>
                    <a:pt x="5137" y="2031"/>
                    <a:pt x="5514" y="2031"/>
                  </a:cubicBezTo>
                  <a:cubicBezTo>
                    <a:pt x="6241" y="2031"/>
                    <a:pt x="7444" y="2407"/>
                    <a:pt x="8171" y="2532"/>
                  </a:cubicBezTo>
                  <a:cubicBezTo>
                    <a:pt x="8311" y="2557"/>
                    <a:pt x="8475" y="2569"/>
                    <a:pt x="8650" y="2569"/>
                  </a:cubicBezTo>
                  <a:cubicBezTo>
                    <a:pt x="9350" y="2569"/>
                    <a:pt x="10236" y="2377"/>
                    <a:pt x="10577" y="2056"/>
                  </a:cubicBezTo>
                  <a:cubicBezTo>
                    <a:pt x="10727" y="1905"/>
                    <a:pt x="10803" y="1705"/>
                    <a:pt x="10778" y="1479"/>
                  </a:cubicBezTo>
                  <a:cubicBezTo>
                    <a:pt x="10778" y="1003"/>
                    <a:pt x="10753" y="903"/>
                    <a:pt x="10677" y="903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5220700" y="4052675"/>
              <a:ext cx="265075" cy="123725"/>
            </a:xfrm>
            <a:custGeom>
              <a:rect b="b" l="l" r="r" t="t"/>
              <a:pathLst>
                <a:path extrusionOk="0" h="4949" w="10603">
                  <a:moveTo>
                    <a:pt x="6743" y="0"/>
                  </a:moveTo>
                  <a:cubicBezTo>
                    <a:pt x="6542" y="0"/>
                    <a:pt x="6517" y="201"/>
                    <a:pt x="6392" y="426"/>
                  </a:cubicBezTo>
                  <a:cubicBezTo>
                    <a:pt x="6317" y="652"/>
                    <a:pt x="6166" y="827"/>
                    <a:pt x="5991" y="953"/>
                  </a:cubicBezTo>
                  <a:cubicBezTo>
                    <a:pt x="5590" y="1128"/>
                    <a:pt x="5164" y="1203"/>
                    <a:pt x="4738" y="1203"/>
                  </a:cubicBezTo>
                  <a:cubicBezTo>
                    <a:pt x="4670" y="1206"/>
                    <a:pt x="4603" y="1207"/>
                    <a:pt x="4538" y="1207"/>
                  </a:cubicBezTo>
                  <a:cubicBezTo>
                    <a:pt x="3996" y="1207"/>
                    <a:pt x="3512" y="1123"/>
                    <a:pt x="2908" y="1078"/>
                  </a:cubicBezTo>
                  <a:cubicBezTo>
                    <a:pt x="2813" y="1071"/>
                    <a:pt x="2719" y="1067"/>
                    <a:pt x="2625" y="1067"/>
                  </a:cubicBezTo>
                  <a:cubicBezTo>
                    <a:pt x="2074" y="1067"/>
                    <a:pt x="1542" y="1190"/>
                    <a:pt x="1028" y="1404"/>
                  </a:cubicBezTo>
                  <a:cubicBezTo>
                    <a:pt x="402" y="1679"/>
                    <a:pt x="1" y="2331"/>
                    <a:pt x="51" y="3033"/>
                  </a:cubicBezTo>
                  <a:cubicBezTo>
                    <a:pt x="277" y="3484"/>
                    <a:pt x="653" y="3835"/>
                    <a:pt x="1104" y="4060"/>
                  </a:cubicBezTo>
                  <a:cubicBezTo>
                    <a:pt x="1680" y="4311"/>
                    <a:pt x="2307" y="4461"/>
                    <a:pt x="2933" y="4512"/>
                  </a:cubicBezTo>
                  <a:cubicBezTo>
                    <a:pt x="3347" y="4537"/>
                    <a:pt x="3760" y="4549"/>
                    <a:pt x="4174" y="4549"/>
                  </a:cubicBezTo>
                  <a:cubicBezTo>
                    <a:pt x="4587" y="4549"/>
                    <a:pt x="5001" y="4537"/>
                    <a:pt x="5414" y="4512"/>
                  </a:cubicBezTo>
                  <a:cubicBezTo>
                    <a:pt x="6016" y="4512"/>
                    <a:pt x="6643" y="4587"/>
                    <a:pt x="7244" y="4762"/>
                  </a:cubicBezTo>
                  <a:cubicBezTo>
                    <a:pt x="7667" y="4885"/>
                    <a:pt x="8112" y="4948"/>
                    <a:pt x="8555" y="4948"/>
                  </a:cubicBezTo>
                  <a:cubicBezTo>
                    <a:pt x="8926" y="4948"/>
                    <a:pt x="9296" y="4904"/>
                    <a:pt x="9650" y="4812"/>
                  </a:cubicBezTo>
                  <a:cubicBezTo>
                    <a:pt x="10026" y="4737"/>
                    <a:pt x="10352" y="4512"/>
                    <a:pt x="10552" y="4186"/>
                  </a:cubicBezTo>
                  <a:cubicBezTo>
                    <a:pt x="10602" y="3710"/>
                    <a:pt x="10602" y="3208"/>
                    <a:pt x="10502" y="2732"/>
                  </a:cubicBezTo>
                  <a:cubicBezTo>
                    <a:pt x="10477" y="2657"/>
                    <a:pt x="10477" y="2557"/>
                    <a:pt x="10452" y="2456"/>
                  </a:cubicBezTo>
                  <a:cubicBezTo>
                    <a:pt x="10427" y="2331"/>
                    <a:pt x="10427" y="2281"/>
                    <a:pt x="10402" y="2106"/>
                  </a:cubicBezTo>
                  <a:cubicBezTo>
                    <a:pt x="10352" y="1930"/>
                    <a:pt x="10377" y="1780"/>
                    <a:pt x="10327" y="1554"/>
                  </a:cubicBezTo>
                  <a:cubicBezTo>
                    <a:pt x="10302" y="1329"/>
                    <a:pt x="10227" y="126"/>
                    <a:pt x="9951" y="101"/>
                  </a:cubicBezTo>
                  <a:cubicBezTo>
                    <a:pt x="9675" y="50"/>
                    <a:pt x="6743" y="0"/>
                    <a:pt x="674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5300275" y="4078200"/>
              <a:ext cx="28850" cy="37150"/>
            </a:xfrm>
            <a:custGeom>
              <a:rect b="b" l="l" r="r" t="t"/>
              <a:pathLst>
                <a:path extrusionOk="0" h="1486" w="1154">
                  <a:moveTo>
                    <a:pt x="812" y="1"/>
                  </a:moveTo>
                  <a:cubicBezTo>
                    <a:pt x="566" y="1"/>
                    <a:pt x="367" y="249"/>
                    <a:pt x="251" y="433"/>
                  </a:cubicBezTo>
                  <a:cubicBezTo>
                    <a:pt x="176" y="558"/>
                    <a:pt x="126" y="684"/>
                    <a:pt x="76" y="834"/>
                  </a:cubicBezTo>
                  <a:cubicBezTo>
                    <a:pt x="26" y="1009"/>
                    <a:pt x="1" y="1210"/>
                    <a:pt x="51" y="1385"/>
                  </a:cubicBezTo>
                  <a:cubicBezTo>
                    <a:pt x="51" y="1435"/>
                    <a:pt x="101" y="1486"/>
                    <a:pt x="151" y="1486"/>
                  </a:cubicBezTo>
                  <a:cubicBezTo>
                    <a:pt x="176" y="1460"/>
                    <a:pt x="201" y="1410"/>
                    <a:pt x="201" y="1385"/>
                  </a:cubicBezTo>
                  <a:cubicBezTo>
                    <a:pt x="251" y="1110"/>
                    <a:pt x="327" y="859"/>
                    <a:pt x="452" y="633"/>
                  </a:cubicBezTo>
                  <a:cubicBezTo>
                    <a:pt x="477" y="533"/>
                    <a:pt x="552" y="458"/>
                    <a:pt x="627" y="383"/>
                  </a:cubicBezTo>
                  <a:cubicBezTo>
                    <a:pt x="703" y="308"/>
                    <a:pt x="803" y="232"/>
                    <a:pt x="903" y="207"/>
                  </a:cubicBezTo>
                  <a:cubicBezTo>
                    <a:pt x="953" y="207"/>
                    <a:pt x="1154" y="207"/>
                    <a:pt x="1104" y="107"/>
                  </a:cubicBezTo>
                  <a:lnTo>
                    <a:pt x="1053" y="82"/>
                  </a:lnTo>
                  <a:lnTo>
                    <a:pt x="1028" y="57"/>
                  </a:lnTo>
                  <a:cubicBezTo>
                    <a:pt x="978" y="32"/>
                    <a:pt x="928" y="7"/>
                    <a:pt x="878" y="7"/>
                  </a:cubicBezTo>
                  <a:cubicBezTo>
                    <a:pt x="856" y="3"/>
                    <a:pt x="834" y="1"/>
                    <a:pt x="8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5326600" y="4080875"/>
              <a:ext cx="23200" cy="36500"/>
            </a:xfrm>
            <a:custGeom>
              <a:rect b="b" l="l" r="r" t="t"/>
              <a:pathLst>
                <a:path extrusionOk="0" h="1460" w="928">
                  <a:moveTo>
                    <a:pt x="777" y="0"/>
                  </a:moveTo>
                  <a:cubicBezTo>
                    <a:pt x="652" y="0"/>
                    <a:pt x="527" y="25"/>
                    <a:pt x="401" y="100"/>
                  </a:cubicBezTo>
                  <a:cubicBezTo>
                    <a:pt x="301" y="201"/>
                    <a:pt x="201" y="326"/>
                    <a:pt x="176" y="476"/>
                  </a:cubicBezTo>
                  <a:cubicBezTo>
                    <a:pt x="26" y="752"/>
                    <a:pt x="0" y="1103"/>
                    <a:pt x="101" y="1404"/>
                  </a:cubicBezTo>
                  <a:cubicBezTo>
                    <a:pt x="121" y="1444"/>
                    <a:pt x="145" y="1460"/>
                    <a:pt x="170" y="1460"/>
                  </a:cubicBezTo>
                  <a:cubicBezTo>
                    <a:pt x="207" y="1460"/>
                    <a:pt x="246" y="1424"/>
                    <a:pt x="276" y="1379"/>
                  </a:cubicBezTo>
                  <a:cubicBezTo>
                    <a:pt x="301" y="1278"/>
                    <a:pt x="301" y="1178"/>
                    <a:pt x="301" y="1078"/>
                  </a:cubicBezTo>
                  <a:cubicBezTo>
                    <a:pt x="351" y="877"/>
                    <a:pt x="427" y="677"/>
                    <a:pt x="502" y="476"/>
                  </a:cubicBezTo>
                  <a:cubicBezTo>
                    <a:pt x="552" y="376"/>
                    <a:pt x="577" y="301"/>
                    <a:pt x="627" y="251"/>
                  </a:cubicBezTo>
                  <a:cubicBezTo>
                    <a:pt x="677" y="201"/>
                    <a:pt x="727" y="150"/>
                    <a:pt x="777" y="125"/>
                  </a:cubicBezTo>
                  <a:lnTo>
                    <a:pt x="853" y="100"/>
                  </a:lnTo>
                  <a:lnTo>
                    <a:pt x="928" y="100"/>
                  </a:lnTo>
                  <a:cubicBezTo>
                    <a:pt x="928" y="75"/>
                    <a:pt x="878" y="50"/>
                    <a:pt x="828" y="25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5354175" y="4074600"/>
              <a:ext cx="17575" cy="39050"/>
            </a:xfrm>
            <a:custGeom>
              <a:rect b="b" l="l" r="r" t="t"/>
              <a:pathLst>
                <a:path extrusionOk="0" h="1562" w="703">
                  <a:moveTo>
                    <a:pt x="627" y="0"/>
                  </a:moveTo>
                  <a:lnTo>
                    <a:pt x="502" y="26"/>
                  </a:lnTo>
                  <a:cubicBezTo>
                    <a:pt x="426" y="51"/>
                    <a:pt x="326" y="126"/>
                    <a:pt x="251" y="201"/>
                  </a:cubicBezTo>
                  <a:cubicBezTo>
                    <a:pt x="201" y="251"/>
                    <a:pt x="176" y="351"/>
                    <a:pt x="151" y="427"/>
                  </a:cubicBezTo>
                  <a:cubicBezTo>
                    <a:pt x="75" y="627"/>
                    <a:pt x="25" y="853"/>
                    <a:pt x="0" y="1053"/>
                  </a:cubicBezTo>
                  <a:cubicBezTo>
                    <a:pt x="0" y="1203"/>
                    <a:pt x="25" y="1329"/>
                    <a:pt x="101" y="1479"/>
                  </a:cubicBezTo>
                  <a:cubicBezTo>
                    <a:pt x="121" y="1520"/>
                    <a:pt x="158" y="1561"/>
                    <a:pt x="198" y="1561"/>
                  </a:cubicBezTo>
                  <a:cubicBezTo>
                    <a:pt x="207" y="1561"/>
                    <a:pt x="217" y="1559"/>
                    <a:pt x="226" y="1554"/>
                  </a:cubicBezTo>
                  <a:cubicBezTo>
                    <a:pt x="301" y="1529"/>
                    <a:pt x="301" y="1429"/>
                    <a:pt x="301" y="1379"/>
                  </a:cubicBezTo>
                  <a:cubicBezTo>
                    <a:pt x="301" y="1329"/>
                    <a:pt x="301" y="1178"/>
                    <a:pt x="301" y="1078"/>
                  </a:cubicBezTo>
                  <a:cubicBezTo>
                    <a:pt x="326" y="702"/>
                    <a:pt x="451" y="351"/>
                    <a:pt x="677" y="76"/>
                  </a:cubicBezTo>
                  <a:lnTo>
                    <a:pt x="702" y="2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5217575" y="4074550"/>
              <a:ext cx="93375" cy="87175"/>
            </a:xfrm>
            <a:custGeom>
              <a:rect b="b" l="l" r="r" t="t"/>
              <a:pathLst>
                <a:path extrusionOk="0" h="3487" w="3735">
                  <a:moveTo>
                    <a:pt x="2410" y="1"/>
                  </a:moveTo>
                  <a:cubicBezTo>
                    <a:pt x="1668" y="1"/>
                    <a:pt x="955" y="277"/>
                    <a:pt x="427" y="830"/>
                  </a:cubicBezTo>
                  <a:cubicBezTo>
                    <a:pt x="126" y="1205"/>
                    <a:pt x="1" y="1682"/>
                    <a:pt x="76" y="2158"/>
                  </a:cubicBezTo>
                  <a:cubicBezTo>
                    <a:pt x="176" y="2333"/>
                    <a:pt x="301" y="2509"/>
                    <a:pt x="452" y="2659"/>
                  </a:cubicBezTo>
                  <a:cubicBezTo>
                    <a:pt x="878" y="3085"/>
                    <a:pt x="1429" y="3386"/>
                    <a:pt x="2031" y="3486"/>
                  </a:cubicBezTo>
                  <a:cubicBezTo>
                    <a:pt x="1955" y="2810"/>
                    <a:pt x="2031" y="2133"/>
                    <a:pt x="2231" y="1481"/>
                  </a:cubicBezTo>
                  <a:cubicBezTo>
                    <a:pt x="2557" y="629"/>
                    <a:pt x="3158" y="253"/>
                    <a:pt x="3459" y="253"/>
                  </a:cubicBezTo>
                  <a:lnTo>
                    <a:pt x="3735" y="303"/>
                  </a:lnTo>
                  <a:cubicBezTo>
                    <a:pt x="3735" y="303"/>
                    <a:pt x="3665" y="1"/>
                    <a:pt x="2631" y="1"/>
                  </a:cubicBezTo>
                  <a:cubicBezTo>
                    <a:pt x="2591" y="1"/>
                    <a:pt x="2550" y="2"/>
                    <a:pt x="2507" y="2"/>
                  </a:cubicBezTo>
                  <a:cubicBezTo>
                    <a:pt x="2474" y="1"/>
                    <a:pt x="2442" y="1"/>
                    <a:pt x="241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5388000" y="3993775"/>
              <a:ext cx="84625" cy="91600"/>
            </a:xfrm>
            <a:custGeom>
              <a:rect b="b" l="l" r="r" t="t"/>
              <a:pathLst>
                <a:path extrusionOk="0" h="3664" w="3385">
                  <a:moveTo>
                    <a:pt x="26" y="0"/>
                  </a:moveTo>
                  <a:lnTo>
                    <a:pt x="26" y="0"/>
                  </a:lnTo>
                  <a:cubicBezTo>
                    <a:pt x="1" y="903"/>
                    <a:pt x="1" y="1805"/>
                    <a:pt x="76" y="2732"/>
                  </a:cubicBezTo>
                  <a:cubicBezTo>
                    <a:pt x="288" y="3298"/>
                    <a:pt x="810" y="3664"/>
                    <a:pt x="1393" y="3664"/>
                  </a:cubicBezTo>
                  <a:cubicBezTo>
                    <a:pt x="1430" y="3664"/>
                    <a:pt x="1467" y="3663"/>
                    <a:pt x="1504" y="3660"/>
                  </a:cubicBezTo>
                  <a:cubicBezTo>
                    <a:pt x="1529" y="3660"/>
                    <a:pt x="1554" y="3660"/>
                    <a:pt x="1578" y="3660"/>
                  </a:cubicBezTo>
                  <a:cubicBezTo>
                    <a:pt x="2748" y="3660"/>
                    <a:pt x="3110" y="3075"/>
                    <a:pt x="3184" y="2682"/>
                  </a:cubicBezTo>
                  <a:cubicBezTo>
                    <a:pt x="3309" y="2005"/>
                    <a:pt x="3384" y="502"/>
                    <a:pt x="3384" y="50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5842900" y="3801425"/>
              <a:ext cx="143500" cy="148125"/>
            </a:xfrm>
            <a:custGeom>
              <a:rect b="b" l="l" r="r" t="t"/>
              <a:pathLst>
                <a:path extrusionOk="0" h="5925" w="5740">
                  <a:moveTo>
                    <a:pt x="3935" y="0"/>
                  </a:moveTo>
                  <a:lnTo>
                    <a:pt x="0" y="1353"/>
                  </a:lnTo>
                  <a:cubicBezTo>
                    <a:pt x="0" y="1353"/>
                    <a:pt x="2732" y="5338"/>
                    <a:pt x="3058" y="5765"/>
                  </a:cubicBezTo>
                  <a:cubicBezTo>
                    <a:pt x="3143" y="5877"/>
                    <a:pt x="3267" y="5925"/>
                    <a:pt x="3415" y="5925"/>
                  </a:cubicBezTo>
                  <a:cubicBezTo>
                    <a:pt x="4219" y="5925"/>
                    <a:pt x="5740" y="4511"/>
                    <a:pt x="5740" y="4511"/>
                  </a:cubicBezTo>
                  <a:lnTo>
                    <a:pt x="3935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5908675" y="3896175"/>
              <a:ext cx="122850" cy="231400"/>
            </a:xfrm>
            <a:custGeom>
              <a:rect b="b" l="l" r="r" t="t"/>
              <a:pathLst>
                <a:path extrusionOk="0" h="9256" w="4914">
                  <a:moveTo>
                    <a:pt x="2686" y="1"/>
                  </a:moveTo>
                  <a:cubicBezTo>
                    <a:pt x="2632" y="1"/>
                    <a:pt x="2582" y="7"/>
                    <a:pt x="2532" y="20"/>
                  </a:cubicBezTo>
                  <a:cubicBezTo>
                    <a:pt x="2006" y="145"/>
                    <a:pt x="1530" y="396"/>
                    <a:pt x="1104" y="721"/>
                  </a:cubicBezTo>
                  <a:cubicBezTo>
                    <a:pt x="903" y="872"/>
                    <a:pt x="753" y="1047"/>
                    <a:pt x="602" y="1273"/>
                  </a:cubicBezTo>
                  <a:cubicBezTo>
                    <a:pt x="452" y="1448"/>
                    <a:pt x="352" y="1674"/>
                    <a:pt x="302" y="1924"/>
                  </a:cubicBezTo>
                  <a:cubicBezTo>
                    <a:pt x="352" y="2275"/>
                    <a:pt x="452" y="2601"/>
                    <a:pt x="627" y="2877"/>
                  </a:cubicBezTo>
                  <a:cubicBezTo>
                    <a:pt x="778" y="3203"/>
                    <a:pt x="878" y="3554"/>
                    <a:pt x="903" y="3904"/>
                  </a:cubicBezTo>
                  <a:cubicBezTo>
                    <a:pt x="978" y="4481"/>
                    <a:pt x="978" y="5057"/>
                    <a:pt x="978" y="5609"/>
                  </a:cubicBezTo>
                  <a:cubicBezTo>
                    <a:pt x="978" y="6411"/>
                    <a:pt x="878" y="6411"/>
                    <a:pt x="878" y="6411"/>
                  </a:cubicBezTo>
                  <a:cubicBezTo>
                    <a:pt x="226" y="7037"/>
                    <a:pt x="1" y="8015"/>
                    <a:pt x="327" y="8867"/>
                  </a:cubicBezTo>
                  <a:cubicBezTo>
                    <a:pt x="579" y="9119"/>
                    <a:pt x="923" y="9255"/>
                    <a:pt x="1264" y="9255"/>
                  </a:cubicBezTo>
                  <a:cubicBezTo>
                    <a:pt x="1397" y="9255"/>
                    <a:pt x="1529" y="9235"/>
                    <a:pt x="1655" y="9193"/>
                  </a:cubicBezTo>
                  <a:cubicBezTo>
                    <a:pt x="1705" y="9168"/>
                    <a:pt x="1755" y="9143"/>
                    <a:pt x="1805" y="9117"/>
                  </a:cubicBezTo>
                  <a:cubicBezTo>
                    <a:pt x="2607" y="8666"/>
                    <a:pt x="4637" y="7513"/>
                    <a:pt x="4587" y="7388"/>
                  </a:cubicBezTo>
                  <a:cubicBezTo>
                    <a:pt x="4587" y="7238"/>
                    <a:pt x="4587" y="7112"/>
                    <a:pt x="4587" y="6962"/>
                  </a:cubicBezTo>
                  <a:cubicBezTo>
                    <a:pt x="4612" y="6661"/>
                    <a:pt x="4612" y="6335"/>
                    <a:pt x="4612" y="6035"/>
                  </a:cubicBezTo>
                  <a:cubicBezTo>
                    <a:pt x="4612" y="5734"/>
                    <a:pt x="4612" y="5433"/>
                    <a:pt x="4663" y="5132"/>
                  </a:cubicBezTo>
                  <a:cubicBezTo>
                    <a:pt x="4713" y="4882"/>
                    <a:pt x="4738" y="4631"/>
                    <a:pt x="4763" y="4406"/>
                  </a:cubicBezTo>
                  <a:cubicBezTo>
                    <a:pt x="4813" y="3754"/>
                    <a:pt x="4838" y="3127"/>
                    <a:pt x="4888" y="2501"/>
                  </a:cubicBezTo>
                  <a:cubicBezTo>
                    <a:pt x="4913" y="2325"/>
                    <a:pt x="4913" y="2150"/>
                    <a:pt x="4888" y="1975"/>
                  </a:cubicBezTo>
                  <a:lnTo>
                    <a:pt x="4863" y="1874"/>
                  </a:lnTo>
                  <a:cubicBezTo>
                    <a:pt x="4738" y="1523"/>
                    <a:pt x="4462" y="1223"/>
                    <a:pt x="4111" y="1047"/>
                  </a:cubicBezTo>
                  <a:cubicBezTo>
                    <a:pt x="3785" y="872"/>
                    <a:pt x="3485" y="646"/>
                    <a:pt x="3209" y="371"/>
                  </a:cubicBezTo>
                  <a:cubicBezTo>
                    <a:pt x="3109" y="245"/>
                    <a:pt x="3008" y="70"/>
                    <a:pt x="2858" y="20"/>
                  </a:cubicBezTo>
                  <a:cubicBezTo>
                    <a:pt x="2795" y="7"/>
                    <a:pt x="2739" y="1"/>
                    <a:pt x="268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5872350" y="4055150"/>
              <a:ext cx="58925" cy="62700"/>
            </a:xfrm>
            <a:custGeom>
              <a:rect b="b" l="l" r="r" t="t"/>
              <a:pathLst>
                <a:path extrusionOk="0" h="2508" w="2357">
                  <a:moveTo>
                    <a:pt x="1894" y="1"/>
                  </a:moveTo>
                  <a:cubicBezTo>
                    <a:pt x="1601" y="1"/>
                    <a:pt x="1316" y="62"/>
                    <a:pt x="1053" y="177"/>
                  </a:cubicBezTo>
                  <a:cubicBezTo>
                    <a:pt x="953" y="227"/>
                    <a:pt x="852" y="277"/>
                    <a:pt x="752" y="352"/>
                  </a:cubicBezTo>
                  <a:cubicBezTo>
                    <a:pt x="301" y="578"/>
                    <a:pt x="0" y="1054"/>
                    <a:pt x="0" y="1555"/>
                  </a:cubicBezTo>
                  <a:cubicBezTo>
                    <a:pt x="0" y="1555"/>
                    <a:pt x="376" y="2382"/>
                    <a:pt x="1805" y="2508"/>
                  </a:cubicBezTo>
                  <a:cubicBezTo>
                    <a:pt x="1629" y="1806"/>
                    <a:pt x="1730" y="1054"/>
                    <a:pt x="2080" y="428"/>
                  </a:cubicBezTo>
                  <a:cubicBezTo>
                    <a:pt x="2156" y="277"/>
                    <a:pt x="2256" y="152"/>
                    <a:pt x="2356" y="52"/>
                  </a:cubicBezTo>
                  <a:cubicBezTo>
                    <a:pt x="2201" y="17"/>
                    <a:pt x="2046" y="1"/>
                    <a:pt x="189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5956925" y="3948500"/>
              <a:ext cx="93400" cy="186275"/>
            </a:xfrm>
            <a:custGeom>
              <a:rect b="b" l="l" r="r" t="t"/>
              <a:pathLst>
                <a:path extrusionOk="0" h="7451" w="3736">
                  <a:moveTo>
                    <a:pt x="2854" y="0"/>
                  </a:moveTo>
                  <a:cubicBezTo>
                    <a:pt x="2405" y="0"/>
                    <a:pt x="1964" y="188"/>
                    <a:pt x="1655" y="533"/>
                  </a:cubicBezTo>
                  <a:cubicBezTo>
                    <a:pt x="803" y="1360"/>
                    <a:pt x="677" y="2538"/>
                    <a:pt x="602" y="4368"/>
                  </a:cubicBezTo>
                  <a:cubicBezTo>
                    <a:pt x="577" y="5420"/>
                    <a:pt x="377" y="6448"/>
                    <a:pt x="1" y="7451"/>
                  </a:cubicBezTo>
                  <a:cubicBezTo>
                    <a:pt x="1" y="7451"/>
                    <a:pt x="2682" y="6197"/>
                    <a:pt x="3008" y="5897"/>
                  </a:cubicBezTo>
                  <a:cubicBezTo>
                    <a:pt x="3359" y="5596"/>
                    <a:pt x="3284" y="5220"/>
                    <a:pt x="3159" y="4418"/>
                  </a:cubicBezTo>
                  <a:cubicBezTo>
                    <a:pt x="3033" y="3591"/>
                    <a:pt x="3159" y="3240"/>
                    <a:pt x="3409" y="2263"/>
                  </a:cubicBezTo>
                  <a:cubicBezTo>
                    <a:pt x="3635" y="1260"/>
                    <a:pt x="3735" y="232"/>
                    <a:pt x="3359" y="82"/>
                  </a:cubicBezTo>
                  <a:cubicBezTo>
                    <a:pt x="3194" y="27"/>
                    <a:pt x="3024" y="0"/>
                    <a:pt x="2854" y="0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5956925" y="3948650"/>
              <a:ext cx="90250" cy="186125"/>
            </a:xfrm>
            <a:custGeom>
              <a:rect b="b" l="l" r="r" t="t"/>
              <a:pathLst>
                <a:path extrusionOk="0" h="7445" w="3610">
                  <a:moveTo>
                    <a:pt x="2833" y="1"/>
                  </a:moveTo>
                  <a:cubicBezTo>
                    <a:pt x="2382" y="1"/>
                    <a:pt x="1956" y="176"/>
                    <a:pt x="1655" y="527"/>
                  </a:cubicBezTo>
                  <a:cubicBezTo>
                    <a:pt x="803" y="1354"/>
                    <a:pt x="677" y="2532"/>
                    <a:pt x="602" y="4362"/>
                  </a:cubicBezTo>
                  <a:cubicBezTo>
                    <a:pt x="577" y="5414"/>
                    <a:pt x="377" y="6442"/>
                    <a:pt x="1" y="7445"/>
                  </a:cubicBezTo>
                  <a:cubicBezTo>
                    <a:pt x="1" y="7445"/>
                    <a:pt x="2682" y="6191"/>
                    <a:pt x="3008" y="5891"/>
                  </a:cubicBezTo>
                  <a:cubicBezTo>
                    <a:pt x="3209" y="5715"/>
                    <a:pt x="3259" y="5540"/>
                    <a:pt x="3259" y="5264"/>
                  </a:cubicBezTo>
                  <a:cubicBezTo>
                    <a:pt x="3259" y="5064"/>
                    <a:pt x="3209" y="4763"/>
                    <a:pt x="3159" y="4412"/>
                  </a:cubicBezTo>
                  <a:cubicBezTo>
                    <a:pt x="3134" y="4186"/>
                    <a:pt x="3108" y="3986"/>
                    <a:pt x="3108" y="3835"/>
                  </a:cubicBezTo>
                  <a:cubicBezTo>
                    <a:pt x="3108" y="3359"/>
                    <a:pt x="3234" y="2958"/>
                    <a:pt x="3409" y="2257"/>
                  </a:cubicBezTo>
                  <a:cubicBezTo>
                    <a:pt x="3535" y="1730"/>
                    <a:pt x="3610" y="1204"/>
                    <a:pt x="3610" y="803"/>
                  </a:cubicBezTo>
                  <a:cubicBezTo>
                    <a:pt x="3610" y="427"/>
                    <a:pt x="3535" y="151"/>
                    <a:pt x="3359" y="76"/>
                  </a:cubicBezTo>
                  <a:cubicBezTo>
                    <a:pt x="3184" y="26"/>
                    <a:pt x="3008" y="1"/>
                    <a:pt x="2833" y="1"/>
                  </a:cubicBezTo>
                  <a:close/>
                </a:path>
              </a:pathLst>
            </a:custGeom>
            <a:solidFill>
              <a:srgbClr val="B28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5867325" y="3940750"/>
              <a:ext cx="173600" cy="197150"/>
            </a:xfrm>
            <a:custGeom>
              <a:rect b="b" l="l" r="r" t="t"/>
              <a:pathLst>
                <a:path extrusionOk="0" h="7886" w="6944">
                  <a:moveTo>
                    <a:pt x="6256" y="0"/>
                  </a:moveTo>
                  <a:cubicBezTo>
                    <a:pt x="5825" y="0"/>
                    <a:pt x="5031" y="384"/>
                    <a:pt x="4537" y="1169"/>
                  </a:cubicBezTo>
                  <a:cubicBezTo>
                    <a:pt x="3986" y="2021"/>
                    <a:pt x="3936" y="3976"/>
                    <a:pt x="3810" y="5380"/>
                  </a:cubicBezTo>
                  <a:cubicBezTo>
                    <a:pt x="3698" y="6636"/>
                    <a:pt x="3626" y="7129"/>
                    <a:pt x="2768" y="7129"/>
                  </a:cubicBezTo>
                  <a:cubicBezTo>
                    <a:pt x="2667" y="7129"/>
                    <a:pt x="2556" y="7122"/>
                    <a:pt x="2432" y="7109"/>
                  </a:cubicBezTo>
                  <a:cubicBezTo>
                    <a:pt x="1630" y="6984"/>
                    <a:pt x="853" y="6633"/>
                    <a:pt x="201" y="6131"/>
                  </a:cubicBezTo>
                  <a:lnTo>
                    <a:pt x="201" y="6131"/>
                  </a:lnTo>
                  <a:cubicBezTo>
                    <a:pt x="1" y="6382"/>
                    <a:pt x="26" y="6733"/>
                    <a:pt x="251" y="6933"/>
                  </a:cubicBezTo>
                  <a:cubicBezTo>
                    <a:pt x="968" y="7541"/>
                    <a:pt x="1891" y="7886"/>
                    <a:pt x="2841" y="7886"/>
                  </a:cubicBezTo>
                  <a:cubicBezTo>
                    <a:pt x="2989" y="7886"/>
                    <a:pt x="3136" y="7878"/>
                    <a:pt x="3284" y="7861"/>
                  </a:cubicBezTo>
                  <a:cubicBezTo>
                    <a:pt x="4387" y="7685"/>
                    <a:pt x="4437" y="6081"/>
                    <a:pt x="4487" y="4678"/>
                  </a:cubicBezTo>
                  <a:cubicBezTo>
                    <a:pt x="4512" y="3299"/>
                    <a:pt x="4637" y="1745"/>
                    <a:pt x="5389" y="1019"/>
                  </a:cubicBezTo>
                  <a:cubicBezTo>
                    <a:pt x="5770" y="614"/>
                    <a:pt x="6309" y="390"/>
                    <a:pt x="6856" y="390"/>
                  </a:cubicBezTo>
                  <a:cubicBezTo>
                    <a:pt x="6885" y="390"/>
                    <a:pt x="6914" y="391"/>
                    <a:pt x="6943" y="392"/>
                  </a:cubicBezTo>
                  <a:cubicBezTo>
                    <a:pt x="6828" y="254"/>
                    <a:pt x="6523" y="10"/>
                    <a:pt x="6415" y="10"/>
                  </a:cubicBezTo>
                  <a:cubicBezTo>
                    <a:pt x="6406" y="10"/>
                    <a:pt x="6398" y="12"/>
                    <a:pt x="6392" y="16"/>
                  </a:cubicBezTo>
                  <a:cubicBezTo>
                    <a:pt x="6352" y="6"/>
                    <a:pt x="6307" y="0"/>
                    <a:pt x="625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5928725" y="4043275"/>
              <a:ext cx="15900" cy="25975"/>
            </a:xfrm>
            <a:custGeom>
              <a:rect b="b" l="l" r="r" t="t"/>
              <a:pathLst>
                <a:path extrusionOk="0" h="1039" w="636">
                  <a:moveTo>
                    <a:pt x="176" y="0"/>
                  </a:moveTo>
                  <a:cubicBezTo>
                    <a:pt x="101" y="50"/>
                    <a:pt x="26" y="151"/>
                    <a:pt x="1" y="251"/>
                  </a:cubicBezTo>
                  <a:cubicBezTo>
                    <a:pt x="1" y="552"/>
                    <a:pt x="176" y="852"/>
                    <a:pt x="427" y="1003"/>
                  </a:cubicBezTo>
                  <a:cubicBezTo>
                    <a:pt x="472" y="1025"/>
                    <a:pt x="514" y="1039"/>
                    <a:pt x="546" y="1039"/>
                  </a:cubicBezTo>
                  <a:cubicBezTo>
                    <a:pt x="621" y="1039"/>
                    <a:pt x="635" y="963"/>
                    <a:pt x="477" y="752"/>
                  </a:cubicBezTo>
                  <a:cubicBezTo>
                    <a:pt x="302" y="527"/>
                    <a:pt x="201" y="276"/>
                    <a:pt x="17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5929975" y="4018200"/>
              <a:ext cx="17750" cy="25625"/>
            </a:xfrm>
            <a:custGeom>
              <a:rect b="b" l="l" r="r" t="t"/>
              <a:pathLst>
                <a:path extrusionOk="0" h="1025" w="710">
                  <a:moveTo>
                    <a:pt x="101" y="1"/>
                  </a:moveTo>
                  <a:cubicBezTo>
                    <a:pt x="51" y="76"/>
                    <a:pt x="1" y="151"/>
                    <a:pt x="1" y="226"/>
                  </a:cubicBezTo>
                  <a:cubicBezTo>
                    <a:pt x="51" y="527"/>
                    <a:pt x="227" y="803"/>
                    <a:pt x="502" y="1003"/>
                  </a:cubicBezTo>
                  <a:cubicBezTo>
                    <a:pt x="539" y="1018"/>
                    <a:pt x="568" y="1025"/>
                    <a:pt x="589" y="1025"/>
                  </a:cubicBezTo>
                  <a:cubicBezTo>
                    <a:pt x="709" y="1025"/>
                    <a:pt x="588" y="806"/>
                    <a:pt x="502" y="678"/>
                  </a:cubicBezTo>
                  <a:cubicBezTo>
                    <a:pt x="352" y="477"/>
                    <a:pt x="227" y="251"/>
                    <a:pt x="1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5928100" y="3991900"/>
              <a:ext cx="22600" cy="16925"/>
            </a:xfrm>
            <a:custGeom>
              <a:rect b="b" l="l" r="r" t="t"/>
              <a:pathLst>
                <a:path extrusionOk="0" h="677" w="904">
                  <a:moveTo>
                    <a:pt x="101" y="0"/>
                  </a:moveTo>
                  <a:cubicBezTo>
                    <a:pt x="51" y="25"/>
                    <a:pt x="1" y="100"/>
                    <a:pt x="1" y="176"/>
                  </a:cubicBezTo>
                  <a:cubicBezTo>
                    <a:pt x="1" y="276"/>
                    <a:pt x="527" y="677"/>
                    <a:pt x="677" y="677"/>
                  </a:cubicBezTo>
                  <a:cubicBezTo>
                    <a:pt x="853" y="652"/>
                    <a:pt x="903" y="602"/>
                    <a:pt x="677" y="476"/>
                  </a:cubicBezTo>
                  <a:cubicBezTo>
                    <a:pt x="477" y="326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5364825" y="2893525"/>
              <a:ext cx="592125" cy="1125575"/>
            </a:xfrm>
            <a:custGeom>
              <a:rect b="b" l="l" r="r" t="t"/>
              <a:pathLst>
                <a:path extrusionOk="0" h="45023" w="23685">
                  <a:moveTo>
                    <a:pt x="15965" y="0"/>
                  </a:moveTo>
                  <a:lnTo>
                    <a:pt x="2131" y="927"/>
                  </a:lnTo>
                  <a:cubicBezTo>
                    <a:pt x="2131" y="927"/>
                    <a:pt x="1329" y="10476"/>
                    <a:pt x="928" y="14938"/>
                  </a:cubicBezTo>
                  <a:cubicBezTo>
                    <a:pt x="477" y="20050"/>
                    <a:pt x="351" y="22507"/>
                    <a:pt x="151" y="24862"/>
                  </a:cubicBezTo>
                  <a:cubicBezTo>
                    <a:pt x="0" y="26592"/>
                    <a:pt x="101" y="27770"/>
                    <a:pt x="226" y="30401"/>
                  </a:cubicBezTo>
                  <a:cubicBezTo>
                    <a:pt x="351" y="33033"/>
                    <a:pt x="827" y="44512"/>
                    <a:pt x="827" y="44512"/>
                  </a:cubicBezTo>
                  <a:cubicBezTo>
                    <a:pt x="1379" y="44812"/>
                    <a:pt x="2005" y="44988"/>
                    <a:pt x="2632" y="45013"/>
                  </a:cubicBezTo>
                  <a:cubicBezTo>
                    <a:pt x="2715" y="45019"/>
                    <a:pt x="2797" y="45022"/>
                    <a:pt x="2879" y="45022"/>
                  </a:cubicBezTo>
                  <a:cubicBezTo>
                    <a:pt x="3442" y="45022"/>
                    <a:pt x="3980" y="44874"/>
                    <a:pt x="4462" y="44612"/>
                  </a:cubicBezTo>
                  <a:cubicBezTo>
                    <a:pt x="4462" y="44612"/>
                    <a:pt x="4988" y="40552"/>
                    <a:pt x="5890" y="36291"/>
                  </a:cubicBezTo>
                  <a:cubicBezTo>
                    <a:pt x="6316" y="34311"/>
                    <a:pt x="6542" y="32281"/>
                    <a:pt x="6567" y="30226"/>
                  </a:cubicBezTo>
                  <a:cubicBezTo>
                    <a:pt x="6567" y="29073"/>
                    <a:pt x="6467" y="27920"/>
                    <a:pt x="6266" y="26767"/>
                  </a:cubicBezTo>
                  <a:lnTo>
                    <a:pt x="9624" y="14411"/>
                  </a:lnTo>
                  <a:cubicBezTo>
                    <a:pt x="9624" y="14411"/>
                    <a:pt x="11254" y="24887"/>
                    <a:pt x="11529" y="25915"/>
                  </a:cubicBezTo>
                  <a:cubicBezTo>
                    <a:pt x="11780" y="26918"/>
                    <a:pt x="20376" y="39750"/>
                    <a:pt x="20376" y="39750"/>
                  </a:cubicBezTo>
                  <a:cubicBezTo>
                    <a:pt x="20376" y="39750"/>
                    <a:pt x="21955" y="38271"/>
                    <a:pt x="23685" y="37795"/>
                  </a:cubicBezTo>
                  <a:cubicBezTo>
                    <a:pt x="23234" y="36341"/>
                    <a:pt x="21630" y="31404"/>
                    <a:pt x="21028" y="29825"/>
                  </a:cubicBezTo>
                  <a:cubicBezTo>
                    <a:pt x="20051" y="27319"/>
                    <a:pt x="19424" y="25965"/>
                    <a:pt x="17369" y="24687"/>
                  </a:cubicBezTo>
                  <a:cubicBezTo>
                    <a:pt x="17369" y="24687"/>
                    <a:pt x="17369" y="12406"/>
                    <a:pt x="17269" y="7945"/>
                  </a:cubicBezTo>
                  <a:cubicBezTo>
                    <a:pt x="17118" y="2206"/>
                    <a:pt x="15965" y="0"/>
                    <a:pt x="1596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4570950" y="2893525"/>
              <a:ext cx="318325" cy="274375"/>
            </a:xfrm>
            <a:custGeom>
              <a:rect b="b" l="l" r="r" t="t"/>
              <a:pathLst>
                <a:path extrusionOk="0" h="10975" w="12733">
                  <a:moveTo>
                    <a:pt x="7595" y="0"/>
                  </a:moveTo>
                  <a:lnTo>
                    <a:pt x="1530" y="8246"/>
                  </a:lnTo>
                  <a:lnTo>
                    <a:pt x="126" y="10100"/>
                  </a:lnTo>
                  <a:cubicBezTo>
                    <a:pt x="26" y="10276"/>
                    <a:pt x="1" y="10476"/>
                    <a:pt x="101" y="10677"/>
                  </a:cubicBezTo>
                  <a:cubicBezTo>
                    <a:pt x="202" y="10858"/>
                    <a:pt x="383" y="10974"/>
                    <a:pt x="580" y="10974"/>
                  </a:cubicBezTo>
                  <a:cubicBezTo>
                    <a:pt x="629" y="10974"/>
                    <a:pt x="678" y="10967"/>
                    <a:pt x="728" y="10953"/>
                  </a:cubicBezTo>
                  <a:lnTo>
                    <a:pt x="2733" y="10376"/>
                  </a:lnTo>
                  <a:lnTo>
                    <a:pt x="12733" y="7494"/>
                  </a:lnTo>
                  <a:lnTo>
                    <a:pt x="9650" y="3008"/>
                  </a:lnTo>
                  <a:lnTo>
                    <a:pt x="7595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4570950" y="2893525"/>
              <a:ext cx="241875" cy="266925"/>
            </a:xfrm>
            <a:custGeom>
              <a:rect b="b" l="l" r="r" t="t"/>
              <a:pathLst>
                <a:path extrusionOk="0" h="10677" w="9675">
                  <a:moveTo>
                    <a:pt x="7595" y="0"/>
                  </a:moveTo>
                  <a:lnTo>
                    <a:pt x="1505" y="8246"/>
                  </a:lnTo>
                  <a:lnTo>
                    <a:pt x="126" y="10100"/>
                  </a:lnTo>
                  <a:cubicBezTo>
                    <a:pt x="26" y="10276"/>
                    <a:pt x="1" y="10476"/>
                    <a:pt x="101" y="10677"/>
                  </a:cubicBezTo>
                  <a:lnTo>
                    <a:pt x="1630" y="9449"/>
                  </a:lnTo>
                  <a:lnTo>
                    <a:pt x="9675" y="3008"/>
                  </a:lnTo>
                  <a:lnTo>
                    <a:pt x="7595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4570950" y="3099650"/>
              <a:ext cx="68325" cy="68250"/>
            </a:xfrm>
            <a:custGeom>
              <a:rect b="b" l="l" r="r" t="t"/>
              <a:pathLst>
                <a:path extrusionOk="0" h="2730" w="2733">
                  <a:moveTo>
                    <a:pt x="1530" y="1"/>
                  </a:moveTo>
                  <a:lnTo>
                    <a:pt x="126" y="1855"/>
                  </a:lnTo>
                  <a:cubicBezTo>
                    <a:pt x="26" y="2031"/>
                    <a:pt x="1" y="2231"/>
                    <a:pt x="101" y="2432"/>
                  </a:cubicBezTo>
                  <a:cubicBezTo>
                    <a:pt x="202" y="2613"/>
                    <a:pt x="383" y="2729"/>
                    <a:pt x="580" y="2729"/>
                  </a:cubicBezTo>
                  <a:cubicBezTo>
                    <a:pt x="629" y="2729"/>
                    <a:pt x="678" y="2722"/>
                    <a:pt x="728" y="2708"/>
                  </a:cubicBezTo>
                  <a:lnTo>
                    <a:pt x="2733" y="2131"/>
                  </a:lnTo>
                  <a:cubicBezTo>
                    <a:pt x="2256" y="2006"/>
                    <a:pt x="1830" y="1655"/>
                    <a:pt x="1630" y="1204"/>
                  </a:cubicBezTo>
                  <a:cubicBezTo>
                    <a:pt x="1479" y="828"/>
                    <a:pt x="1429" y="402"/>
                    <a:pt x="153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4753925" y="2113425"/>
              <a:ext cx="1250650" cy="967475"/>
            </a:xfrm>
            <a:custGeom>
              <a:rect b="b" l="l" r="r" t="t"/>
              <a:pathLst>
                <a:path extrusionOk="0" h="38699" w="50026">
                  <a:moveTo>
                    <a:pt x="45138" y="1"/>
                  </a:moveTo>
                  <a:cubicBezTo>
                    <a:pt x="45127" y="8"/>
                    <a:pt x="45116" y="15"/>
                    <a:pt x="45106" y="23"/>
                  </a:cubicBezTo>
                  <a:lnTo>
                    <a:pt x="45106" y="23"/>
                  </a:lnTo>
                  <a:lnTo>
                    <a:pt x="45138" y="1"/>
                  </a:lnTo>
                  <a:close/>
                  <a:moveTo>
                    <a:pt x="45106" y="23"/>
                  </a:moveTo>
                  <a:lnTo>
                    <a:pt x="44136" y="678"/>
                  </a:lnTo>
                  <a:lnTo>
                    <a:pt x="42958" y="1505"/>
                  </a:lnTo>
                  <a:lnTo>
                    <a:pt x="301" y="31179"/>
                  </a:lnTo>
                  <a:cubicBezTo>
                    <a:pt x="0" y="32633"/>
                    <a:pt x="251" y="34111"/>
                    <a:pt x="1003" y="35365"/>
                  </a:cubicBezTo>
                  <a:cubicBezTo>
                    <a:pt x="2071" y="37278"/>
                    <a:pt x="3928" y="38698"/>
                    <a:pt x="5376" y="38698"/>
                  </a:cubicBezTo>
                  <a:cubicBezTo>
                    <a:pt x="5389" y="38698"/>
                    <a:pt x="5401" y="38698"/>
                    <a:pt x="5414" y="38698"/>
                  </a:cubicBezTo>
                  <a:lnTo>
                    <a:pt x="47770" y="9224"/>
                  </a:lnTo>
                  <a:lnTo>
                    <a:pt x="50025" y="7645"/>
                  </a:lnTo>
                  <a:lnTo>
                    <a:pt x="50025" y="7645"/>
                  </a:lnTo>
                  <a:cubicBezTo>
                    <a:pt x="49939" y="7698"/>
                    <a:pt x="49842" y="7723"/>
                    <a:pt x="49736" y="7723"/>
                  </a:cubicBezTo>
                  <a:cubicBezTo>
                    <a:pt x="47995" y="7723"/>
                    <a:pt x="43763" y="1004"/>
                    <a:pt x="45106" y="23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4778975" y="2114700"/>
              <a:ext cx="1225600" cy="966175"/>
            </a:xfrm>
            <a:custGeom>
              <a:rect b="b" l="l" r="r" t="t"/>
              <a:pathLst>
                <a:path extrusionOk="0" h="38647" w="49024">
                  <a:moveTo>
                    <a:pt x="44061" y="0"/>
                  </a:moveTo>
                  <a:cubicBezTo>
                    <a:pt x="43911" y="125"/>
                    <a:pt x="43835" y="351"/>
                    <a:pt x="43835" y="627"/>
                  </a:cubicBezTo>
                  <a:cubicBezTo>
                    <a:pt x="43835" y="666"/>
                    <a:pt x="43839" y="706"/>
                    <a:pt x="43844" y="747"/>
                  </a:cubicBezTo>
                  <a:lnTo>
                    <a:pt x="43844" y="747"/>
                  </a:lnTo>
                  <a:cubicBezTo>
                    <a:pt x="43831" y="415"/>
                    <a:pt x="43894" y="146"/>
                    <a:pt x="44061" y="0"/>
                  </a:cubicBezTo>
                  <a:close/>
                  <a:moveTo>
                    <a:pt x="43844" y="747"/>
                  </a:moveTo>
                  <a:lnTo>
                    <a:pt x="43844" y="747"/>
                  </a:lnTo>
                  <a:cubicBezTo>
                    <a:pt x="43847" y="813"/>
                    <a:pt x="43852" y="882"/>
                    <a:pt x="43861" y="952"/>
                  </a:cubicBezTo>
                  <a:cubicBezTo>
                    <a:pt x="43861" y="877"/>
                    <a:pt x="43851" y="810"/>
                    <a:pt x="43844" y="747"/>
                  </a:cubicBezTo>
                  <a:close/>
                  <a:moveTo>
                    <a:pt x="49023" y="7594"/>
                  </a:moveTo>
                  <a:lnTo>
                    <a:pt x="48994" y="7615"/>
                  </a:lnTo>
                  <a:lnTo>
                    <a:pt x="48994" y="7615"/>
                  </a:lnTo>
                  <a:cubicBezTo>
                    <a:pt x="49003" y="7610"/>
                    <a:pt x="49013" y="7604"/>
                    <a:pt x="49023" y="7594"/>
                  </a:cubicBezTo>
                  <a:close/>
                  <a:moveTo>
                    <a:pt x="48994" y="7615"/>
                  </a:moveTo>
                  <a:lnTo>
                    <a:pt x="48994" y="7615"/>
                  </a:lnTo>
                  <a:cubicBezTo>
                    <a:pt x="48978" y="7623"/>
                    <a:pt x="48963" y="7629"/>
                    <a:pt x="48948" y="7644"/>
                  </a:cubicBezTo>
                  <a:lnTo>
                    <a:pt x="47394" y="8747"/>
                  </a:lnTo>
                  <a:lnTo>
                    <a:pt x="47394" y="8747"/>
                  </a:lnTo>
                  <a:lnTo>
                    <a:pt x="48994" y="7615"/>
                  </a:lnTo>
                  <a:close/>
                  <a:moveTo>
                    <a:pt x="46843" y="9123"/>
                  </a:moveTo>
                  <a:lnTo>
                    <a:pt x="46768" y="9173"/>
                  </a:lnTo>
                  <a:lnTo>
                    <a:pt x="44772" y="10560"/>
                  </a:lnTo>
                  <a:lnTo>
                    <a:pt x="44772" y="10560"/>
                  </a:lnTo>
                  <a:cubicBezTo>
                    <a:pt x="44777" y="10557"/>
                    <a:pt x="44782" y="10554"/>
                    <a:pt x="44788" y="10551"/>
                  </a:cubicBezTo>
                  <a:lnTo>
                    <a:pt x="46818" y="9148"/>
                  </a:lnTo>
                  <a:lnTo>
                    <a:pt x="46843" y="9123"/>
                  </a:lnTo>
                  <a:close/>
                  <a:moveTo>
                    <a:pt x="30251" y="14010"/>
                  </a:moveTo>
                  <a:lnTo>
                    <a:pt x="29073" y="14837"/>
                  </a:lnTo>
                  <a:lnTo>
                    <a:pt x="29073" y="14837"/>
                  </a:lnTo>
                  <a:lnTo>
                    <a:pt x="30302" y="14637"/>
                  </a:lnTo>
                  <a:lnTo>
                    <a:pt x="30251" y="14010"/>
                  </a:lnTo>
                  <a:close/>
                  <a:moveTo>
                    <a:pt x="39023" y="7820"/>
                  </a:moveTo>
                  <a:lnTo>
                    <a:pt x="33033" y="12055"/>
                  </a:lnTo>
                  <a:lnTo>
                    <a:pt x="34813" y="11729"/>
                  </a:lnTo>
                  <a:lnTo>
                    <a:pt x="34938" y="14135"/>
                  </a:lnTo>
                  <a:cubicBezTo>
                    <a:pt x="35339" y="14110"/>
                    <a:pt x="35715" y="14085"/>
                    <a:pt x="36116" y="14085"/>
                  </a:cubicBezTo>
                  <a:cubicBezTo>
                    <a:pt x="36517" y="14085"/>
                    <a:pt x="36893" y="14110"/>
                    <a:pt x="37294" y="14135"/>
                  </a:cubicBezTo>
                  <a:cubicBezTo>
                    <a:pt x="37695" y="14211"/>
                    <a:pt x="38121" y="14461"/>
                    <a:pt x="38472" y="14937"/>
                  </a:cubicBezTo>
                  <a:lnTo>
                    <a:pt x="44772" y="10560"/>
                  </a:lnTo>
                  <a:lnTo>
                    <a:pt x="44772" y="10560"/>
                  </a:lnTo>
                  <a:cubicBezTo>
                    <a:pt x="44732" y="10582"/>
                    <a:pt x="44707" y="10602"/>
                    <a:pt x="44663" y="10602"/>
                  </a:cubicBezTo>
                  <a:lnTo>
                    <a:pt x="43109" y="11704"/>
                  </a:lnTo>
                  <a:cubicBezTo>
                    <a:pt x="43008" y="11755"/>
                    <a:pt x="42908" y="11780"/>
                    <a:pt x="42808" y="11780"/>
                  </a:cubicBezTo>
                  <a:cubicBezTo>
                    <a:pt x="41830" y="11780"/>
                    <a:pt x="40151" y="9800"/>
                    <a:pt x="39023" y="7820"/>
                  </a:cubicBezTo>
                  <a:close/>
                  <a:moveTo>
                    <a:pt x="26417" y="16717"/>
                  </a:moveTo>
                  <a:lnTo>
                    <a:pt x="1" y="35314"/>
                  </a:lnTo>
                  <a:cubicBezTo>
                    <a:pt x="1078" y="37218"/>
                    <a:pt x="2933" y="38647"/>
                    <a:pt x="4387" y="38647"/>
                  </a:cubicBezTo>
                  <a:lnTo>
                    <a:pt x="4412" y="38647"/>
                  </a:lnTo>
                  <a:lnTo>
                    <a:pt x="25339" y="24085"/>
                  </a:lnTo>
                  <a:cubicBezTo>
                    <a:pt x="24813" y="23434"/>
                    <a:pt x="24512" y="22632"/>
                    <a:pt x="24512" y="21805"/>
                  </a:cubicBezTo>
                  <a:cubicBezTo>
                    <a:pt x="24512" y="21278"/>
                    <a:pt x="24637" y="20727"/>
                    <a:pt x="24888" y="20226"/>
                  </a:cubicBezTo>
                  <a:cubicBezTo>
                    <a:pt x="25464" y="18973"/>
                    <a:pt x="25840" y="17719"/>
                    <a:pt x="26417" y="16717"/>
                  </a:cubicBezTo>
                  <a:close/>
                </a:path>
              </a:pathLst>
            </a:custGeom>
            <a:solidFill>
              <a:srgbClr val="CC94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5881125" y="2113425"/>
              <a:ext cx="1275" cy="650"/>
            </a:xfrm>
            <a:custGeom>
              <a:rect b="b" l="l" r="r" t="t"/>
              <a:pathLst>
                <a:path extrusionOk="0" h="26" w="51">
                  <a:moveTo>
                    <a:pt x="0" y="1"/>
                  </a:moveTo>
                  <a:cubicBezTo>
                    <a:pt x="0" y="1"/>
                    <a:pt x="0" y="1"/>
                    <a:pt x="0" y="26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CC94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4753925" y="2130350"/>
              <a:ext cx="1122825" cy="867200"/>
            </a:xfrm>
            <a:custGeom>
              <a:rect b="b" l="l" r="r" t="t"/>
              <a:pathLst>
                <a:path extrusionOk="0" h="34688" w="44913">
                  <a:moveTo>
                    <a:pt x="44136" y="1"/>
                  </a:moveTo>
                  <a:lnTo>
                    <a:pt x="42958" y="828"/>
                  </a:lnTo>
                  <a:lnTo>
                    <a:pt x="301" y="30502"/>
                  </a:lnTo>
                  <a:cubicBezTo>
                    <a:pt x="0" y="31956"/>
                    <a:pt x="251" y="33434"/>
                    <a:pt x="1003" y="34688"/>
                  </a:cubicBezTo>
                  <a:lnTo>
                    <a:pt x="44913" y="3760"/>
                  </a:lnTo>
                  <a:lnTo>
                    <a:pt x="44136" y="1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5716950" y="2177975"/>
              <a:ext cx="194275" cy="231450"/>
            </a:xfrm>
            <a:custGeom>
              <a:rect b="b" l="l" r="r" t="t"/>
              <a:pathLst>
                <a:path extrusionOk="0" h="9258" w="7771">
                  <a:moveTo>
                    <a:pt x="2858" y="0"/>
                  </a:moveTo>
                  <a:lnTo>
                    <a:pt x="2783" y="51"/>
                  </a:lnTo>
                  <a:cubicBezTo>
                    <a:pt x="2779" y="54"/>
                    <a:pt x="2776" y="57"/>
                    <a:pt x="2772" y="60"/>
                  </a:cubicBezTo>
                  <a:lnTo>
                    <a:pt x="2772" y="60"/>
                  </a:lnTo>
                  <a:lnTo>
                    <a:pt x="2858" y="0"/>
                  </a:lnTo>
                  <a:close/>
                  <a:moveTo>
                    <a:pt x="2772" y="60"/>
                  </a:moveTo>
                  <a:lnTo>
                    <a:pt x="652" y="1529"/>
                  </a:lnTo>
                  <a:cubicBezTo>
                    <a:pt x="1" y="1955"/>
                    <a:pt x="527" y="3609"/>
                    <a:pt x="1479" y="5264"/>
                  </a:cubicBezTo>
                  <a:cubicBezTo>
                    <a:pt x="2603" y="7240"/>
                    <a:pt x="4310" y="9258"/>
                    <a:pt x="5283" y="9258"/>
                  </a:cubicBezTo>
                  <a:cubicBezTo>
                    <a:pt x="5396" y="9258"/>
                    <a:pt x="5499" y="9231"/>
                    <a:pt x="5590" y="9173"/>
                  </a:cubicBezTo>
                  <a:lnTo>
                    <a:pt x="7194" y="8046"/>
                  </a:lnTo>
                  <a:lnTo>
                    <a:pt x="7770" y="7619"/>
                  </a:lnTo>
                  <a:lnTo>
                    <a:pt x="7770" y="7619"/>
                  </a:lnTo>
                  <a:cubicBezTo>
                    <a:pt x="7682" y="7677"/>
                    <a:pt x="7581" y="7704"/>
                    <a:pt x="7471" y="7704"/>
                  </a:cubicBezTo>
                  <a:cubicBezTo>
                    <a:pt x="6515" y="7704"/>
                    <a:pt x="4808" y="5687"/>
                    <a:pt x="3685" y="3710"/>
                  </a:cubicBezTo>
                  <a:cubicBezTo>
                    <a:pt x="2763" y="2116"/>
                    <a:pt x="2238" y="547"/>
                    <a:pt x="2772" y="6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5716950" y="2177975"/>
              <a:ext cx="92125" cy="131600"/>
            </a:xfrm>
            <a:custGeom>
              <a:rect b="b" l="l" r="r" t="t"/>
              <a:pathLst>
                <a:path extrusionOk="0" h="5264" w="3685">
                  <a:moveTo>
                    <a:pt x="2858" y="0"/>
                  </a:moveTo>
                  <a:lnTo>
                    <a:pt x="2783" y="51"/>
                  </a:lnTo>
                  <a:cubicBezTo>
                    <a:pt x="2780" y="53"/>
                    <a:pt x="2778" y="55"/>
                    <a:pt x="2775" y="58"/>
                  </a:cubicBezTo>
                  <a:lnTo>
                    <a:pt x="2775" y="58"/>
                  </a:lnTo>
                  <a:lnTo>
                    <a:pt x="2858" y="0"/>
                  </a:lnTo>
                  <a:close/>
                  <a:moveTo>
                    <a:pt x="2775" y="58"/>
                  </a:moveTo>
                  <a:lnTo>
                    <a:pt x="652" y="1529"/>
                  </a:lnTo>
                  <a:cubicBezTo>
                    <a:pt x="1" y="1955"/>
                    <a:pt x="527" y="3609"/>
                    <a:pt x="1479" y="5264"/>
                  </a:cubicBezTo>
                  <a:lnTo>
                    <a:pt x="3685" y="3735"/>
                  </a:lnTo>
                  <a:cubicBezTo>
                    <a:pt x="2787" y="2138"/>
                    <a:pt x="2261" y="566"/>
                    <a:pt x="2775" y="5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5739300" y="2149775"/>
              <a:ext cx="214525" cy="230875"/>
            </a:xfrm>
            <a:custGeom>
              <a:rect b="b" l="l" r="r" t="t"/>
              <a:pathLst>
                <a:path extrusionOk="0" h="9235" w="8581">
                  <a:moveTo>
                    <a:pt x="3618" y="1"/>
                  </a:moveTo>
                  <a:cubicBezTo>
                    <a:pt x="3608" y="7"/>
                    <a:pt x="3597" y="14"/>
                    <a:pt x="3588" y="22"/>
                  </a:cubicBezTo>
                  <a:lnTo>
                    <a:pt x="3588" y="22"/>
                  </a:lnTo>
                  <a:lnTo>
                    <a:pt x="3618" y="1"/>
                  </a:lnTo>
                  <a:close/>
                  <a:moveTo>
                    <a:pt x="3588" y="22"/>
                  </a:moveTo>
                  <a:lnTo>
                    <a:pt x="1437" y="1529"/>
                  </a:lnTo>
                  <a:cubicBezTo>
                    <a:pt x="0" y="2448"/>
                    <a:pt x="4276" y="9235"/>
                    <a:pt x="6065" y="9235"/>
                  </a:cubicBezTo>
                  <a:cubicBezTo>
                    <a:pt x="6179" y="9235"/>
                    <a:pt x="6283" y="9207"/>
                    <a:pt x="6375" y="9148"/>
                  </a:cubicBezTo>
                  <a:lnTo>
                    <a:pt x="8580" y="7620"/>
                  </a:lnTo>
                  <a:lnTo>
                    <a:pt x="8580" y="7620"/>
                  </a:lnTo>
                  <a:cubicBezTo>
                    <a:pt x="8489" y="7678"/>
                    <a:pt x="8384" y="7706"/>
                    <a:pt x="8270" y="7706"/>
                  </a:cubicBezTo>
                  <a:cubicBezTo>
                    <a:pt x="6495" y="7706"/>
                    <a:pt x="2267" y="1019"/>
                    <a:pt x="3588" y="22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5791775" y="2113425"/>
              <a:ext cx="212800" cy="231550"/>
            </a:xfrm>
            <a:custGeom>
              <a:rect b="b" l="l" r="r" t="t"/>
              <a:pathLst>
                <a:path extrusionOk="0" h="9262" w="8512">
                  <a:moveTo>
                    <a:pt x="3624" y="1"/>
                  </a:moveTo>
                  <a:cubicBezTo>
                    <a:pt x="3610" y="10"/>
                    <a:pt x="3596" y="19"/>
                    <a:pt x="3583" y="29"/>
                  </a:cubicBezTo>
                  <a:lnTo>
                    <a:pt x="3583" y="29"/>
                  </a:lnTo>
                  <a:lnTo>
                    <a:pt x="3624" y="1"/>
                  </a:lnTo>
                  <a:close/>
                  <a:moveTo>
                    <a:pt x="3583" y="29"/>
                  </a:moveTo>
                  <a:lnTo>
                    <a:pt x="1444" y="1505"/>
                  </a:lnTo>
                  <a:cubicBezTo>
                    <a:pt x="1" y="2418"/>
                    <a:pt x="4280" y="9262"/>
                    <a:pt x="6046" y="9262"/>
                  </a:cubicBezTo>
                  <a:cubicBezTo>
                    <a:pt x="6121" y="9262"/>
                    <a:pt x="6191" y="9249"/>
                    <a:pt x="6256" y="9224"/>
                  </a:cubicBezTo>
                  <a:lnTo>
                    <a:pt x="6356" y="9174"/>
                  </a:lnTo>
                  <a:lnTo>
                    <a:pt x="8511" y="7645"/>
                  </a:lnTo>
                  <a:lnTo>
                    <a:pt x="8511" y="7645"/>
                  </a:lnTo>
                  <a:cubicBezTo>
                    <a:pt x="8425" y="7698"/>
                    <a:pt x="8328" y="7723"/>
                    <a:pt x="8222" y="7723"/>
                  </a:cubicBezTo>
                  <a:cubicBezTo>
                    <a:pt x="6484" y="7723"/>
                    <a:pt x="2266" y="1032"/>
                    <a:pt x="3583" y="2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5866075" y="1946825"/>
              <a:ext cx="414825" cy="359675"/>
            </a:xfrm>
            <a:custGeom>
              <a:rect b="b" l="l" r="r" t="t"/>
              <a:pathLst>
                <a:path extrusionOk="0" h="14387" w="16593">
                  <a:moveTo>
                    <a:pt x="10771" y="1"/>
                  </a:moveTo>
                  <a:cubicBezTo>
                    <a:pt x="10456" y="1"/>
                    <a:pt x="10147" y="78"/>
                    <a:pt x="9850" y="249"/>
                  </a:cubicBezTo>
                  <a:lnTo>
                    <a:pt x="652" y="6665"/>
                  </a:lnTo>
                  <a:cubicBezTo>
                    <a:pt x="1" y="7066"/>
                    <a:pt x="527" y="8695"/>
                    <a:pt x="1454" y="10349"/>
                  </a:cubicBezTo>
                  <a:cubicBezTo>
                    <a:pt x="2583" y="12358"/>
                    <a:pt x="4300" y="14386"/>
                    <a:pt x="5253" y="14386"/>
                  </a:cubicBezTo>
                  <a:cubicBezTo>
                    <a:pt x="5359" y="14386"/>
                    <a:pt x="5455" y="14362"/>
                    <a:pt x="5539" y="14309"/>
                  </a:cubicBezTo>
                  <a:lnTo>
                    <a:pt x="14412" y="8144"/>
                  </a:lnTo>
                  <a:cubicBezTo>
                    <a:pt x="16592" y="6891"/>
                    <a:pt x="14788" y="2354"/>
                    <a:pt x="12457" y="650"/>
                  </a:cubicBezTo>
                  <a:cubicBezTo>
                    <a:pt x="11910" y="248"/>
                    <a:pt x="11333" y="1"/>
                    <a:pt x="10771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5866075" y="1946825"/>
              <a:ext cx="311425" cy="258750"/>
            </a:xfrm>
            <a:custGeom>
              <a:rect b="b" l="l" r="r" t="t"/>
              <a:pathLst>
                <a:path extrusionOk="0" h="10350" w="12457">
                  <a:moveTo>
                    <a:pt x="10771" y="1"/>
                  </a:moveTo>
                  <a:cubicBezTo>
                    <a:pt x="10456" y="1"/>
                    <a:pt x="10147" y="78"/>
                    <a:pt x="9850" y="249"/>
                  </a:cubicBezTo>
                  <a:lnTo>
                    <a:pt x="652" y="6665"/>
                  </a:lnTo>
                  <a:cubicBezTo>
                    <a:pt x="1" y="7066"/>
                    <a:pt x="527" y="8695"/>
                    <a:pt x="1454" y="10349"/>
                  </a:cubicBezTo>
                  <a:lnTo>
                    <a:pt x="10752" y="4209"/>
                  </a:lnTo>
                  <a:cubicBezTo>
                    <a:pt x="10752" y="4209"/>
                    <a:pt x="9575" y="1903"/>
                    <a:pt x="10051" y="976"/>
                  </a:cubicBezTo>
                  <a:cubicBezTo>
                    <a:pt x="10309" y="459"/>
                    <a:pt x="10700" y="245"/>
                    <a:pt x="11164" y="245"/>
                  </a:cubicBezTo>
                  <a:cubicBezTo>
                    <a:pt x="11555" y="245"/>
                    <a:pt x="11998" y="398"/>
                    <a:pt x="12457" y="650"/>
                  </a:cubicBezTo>
                  <a:cubicBezTo>
                    <a:pt x="11910" y="248"/>
                    <a:pt x="11333" y="1"/>
                    <a:pt x="1077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5785875" y="2149775"/>
              <a:ext cx="43250" cy="30725"/>
            </a:xfrm>
            <a:custGeom>
              <a:rect b="b" l="l" r="r" t="t"/>
              <a:pathLst>
                <a:path extrusionOk="0" h="1229" w="1730">
                  <a:moveTo>
                    <a:pt x="1730" y="1"/>
                  </a:moveTo>
                  <a:lnTo>
                    <a:pt x="1700" y="22"/>
                  </a:lnTo>
                  <a:lnTo>
                    <a:pt x="1700" y="22"/>
                  </a:lnTo>
                  <a:cubicBezTo>
                    <a:pt x="1710" y="17"/>
                    <a:pt x="1720" y="11"/>
                    <a:pt x="1730" y="1"/>
                  </a:cubicBezTo>
                  <a:close/>
                  <a:moveTo>
                    <a:pt x="1700" y="22"/>
                  </a:moveTo>
                  <a:lnTo>
                    <a:pt x="1700" y="22"/>
                  </a:lnTo>
                  <a:cubicBezTo>
                    <a:pt x="1685" y="30"/>
                    <a:pt x="1670" y="36"/>
                    <a:pt x="1655" y="51"/>
                  </a:cubicBezTo>
                  <a:cubicBezTo>
                    <a:pt x="1651" y="54"/>
                    <a:pt x="1648" y="57"/>
                    <a:pt x="1645" y="61"/>
                  </a:cubicBezTo>
                  <a:lnTo>
                    <a:pt x="1645" y="61"/>
                  </a:lnTo>
                  <a:lnTo>
                    <a:pt x="1700" y="22"/>
                  </a:lnTo>
                  <a:close/>
                  <a:moveTo>
                    <a:pt x="1645" y="61"/>
                  </a:moveTo>
                  <a:lnTo>
                    <a:pt x="26" y="1204"/>
                  </a:lnTo>
                  <a:cubicBezTo>
                    <a:pt x="1" y="1204"/>
                    <a:pt x="1" y="1204"/>
                    <a:pt x="1" y="1229"/>
                  </a:cubicBezTo>
                  <a:lnTo>
                    <a:pt x="1579" y="126"/>
                  </a:lnTo>
                  <a:cubicBezTo>
                    <a:pt x="1601" y="104"/>
                    <a:pt x="1623" y="82"/>
                    <a:pt x="164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5775225" y="2179850"/>
              <a:ext cx="11300" cy="8175"/>
            </a:xfrm>
            <a:custGeom>
              <a:rect b="b" l="l" r="r" t="t"/>
              <a:pathLst>
                <a:path extrusionOk="0" h="327" w="452">
                  <a:moveTo>
                    <a:pt x="452" y="1"/>
                  </a:moveTo>
                  <a:cubicBezTo>
                    <a:pt x="429" y="1"/>
                    <a:pt x="427" y="1"/>
                    <a:pt x="427" y="19"/>
                  </a:cubicBezTo>
                  <a:lnTo>
                    <a:pt x="427" y="19"/>
                  </a:lnTo>
                  <a:lnTo>
                    <a:pt x="452" y="1"/>
                  </a:lnTo>
                  <a:close/>
                  <a:moveTo>
                    <a:pt x="427" y="19"/>
                  </a:moveTo>
                  <a:lnTo>
                    <a:pt x="0" y="326"/>
                  </a:lnTo>
                  <a:lnTo>
                    <a:pt x="427" y="26"/>
                  </a:lnTo>
                  <a:cubicBezTo>
                    <a:pt x="427" y="23"/>
                    <a:pt x="427" y="21"/>
                    <a:pt x="427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5763325" y="2152900"/>
              <a:ext cx="84600" cy="127850"/>
            </a:xfrm>
            <a:custGeom>
              <a:rect b="b" l="l" r="r" t="t"/>
              <a:pathLst>
                <a:path extrusionOk="0" h="5114" w="3384">
                  <a:moveTo>
                    <a:pt x="2481" y="1"/>
                  </a:moveTo>
                  <a:lnTo>
                    <a:pt x="903" y="1104"/>
                  </a:lnTo>
                  <a:lnTo>
                    <a:pt x="476" y="1404"/>
                  </a:lnTo>
                  <a:cubicBezTo>
                    <a:pt x="376" y="1455"/>
                    <a:pt x="301" y="1555"/>
                    <a:pt x="251" y="1680"/>
                  </a:cubicBezTo>
                  <a:cubicBezTo>
                    <a:pt x="0" y="2332"/>
                    <a:pt x="502" y="3710"/>
                    <a:pt x="1304" y="5114"/>
                  </a:cubicBezTo>
                  <a:lnTo>
                    <a:pt x="3384" y="3635"/>
                  </a:lnTo>
                  <a:cubicBezTo>
                    <a:pt x="2507" y="2056"/>
                    <a:pt x="1980" y="502"/>
                    <a:pt x="2481" y="1"/>
                  </a:cubicBezTo>
                  <a:close/>
                </a:path>
              </a:pathLst>
            </a:custGeom>
            <a:solidFill>
              <a:srgbClr val="FFD5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5812825" y="2151025"/>
              <a:ext cx="37600" cy="92750"/>
            </a:xfrm>
            <a:custGeom>
              <a:rect b="b" l="l" r="r" t="t"/>
              <a:pathLst>
                <a:path extrusionOk="0" h="3710" w="1504">
                  <a:moveTo>
                    <a:pt x="577" y="1"/>
                  </a:moveTo>
                  <a:cubicBezTo>
                    <a:pt x="552" y="26"/>
                    <a:pt x="527" y="51"/>
                    <a:pt x="501" y="76"/>
                  </a:cubicBezTo>
                  <a:cubicBezTo>
                    <a:pt x="0" y="577"/>
                    <a:pt x="527" y="2131"/>
                    <a:pt x="1404" y="3710"/>
                  </a:cubicBezTo>
                  <a:lnTo>
                    <a:pt x="1504" y="3635"/>
                  </a:lnTo>
                  <a:cubicBezTo>
                    <a:pt x="627" y="2081"/>
                    <a:pt x="100" y="527"/>
                    <a:pt x="577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5829100" y="2149150"/>
              <a:ext cx="650" cy="650"/>
            </a:xfrm>
            <a:custGeom>
              <a:rect b="b" l="l" r="r" t="t"/>
              <a:pathLst>
                <a:path extrusionOk="0" h="26" w="26">
                  <a:moveTo>
                    <a:pt x="1" y="26"/>
                  </a:moveTo>
                  <a:cubicBezTo>
                    <a:pt x="1" y="26"/>
                    <a:pt x="26" y="1"/>
                    <a:pt x="26" y="1"/>
                  </a:cubicBezTo>
                  <a:lnTo>
                    <a:pt x="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5811575" y="2113425"/>
              <a:ext cx="90875" cy="130350"/>
            </a:xfrm>
            <a:custGeom>
              <a:rect b="b" l="l" r="r" t="t"/>
              <a:pathLst>
                <a:path extrusionOk="0" h="5214" w="3635">
                  <a:moveTo>
                    <a:pt x="2832" y="1"/>
                  </a:moveTo>
                  <a:cubicBezTo>
                    <a:pt x="2817" y="11"/>
                    <a:pt x="2802" y="21"/>
                    <a:pt x="2788" y="32"/>
                  </a:cubicBezTo>
                  <a:lnTo>
                    <a:pt x="2788" y="32"/>
                  </a:lnTo>
                  <a:lnTo>
                    <a:pt x="2832" y="1"/>
                  </a:lnTo>
                  <a:close/>
                  <a:moveTo>
                    <a:pt x="2788" y="32"/>
                  </a:moveTo>
                  <a:lnTo>
                    <a:pt x="652" y="1505"/>
                  </a:lnTo>
                  <a:cubicBezTo>
                    <a:pt x="0" y="1906"/>
                    <a:pt x="526" y="3560"/>
                    <a:pt x="1454" y="5214"/>
                  </a:cubicBezTo>
                  <a:lnTo>
                    <a:pt x="3634" y="3685"/>
                  </a:lnTo>
                  <a:cubicBezTo>
                    <a:pt x="2729" y="2071"/>
                    <a:pt x="2206" y="480"/>
                    <a:pt x="2788" y="3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5532125" y="2407925"/>
              <a:ext cx="125325" cy="147900"/>
            </a:xfrm>
            <a:custGeom>
              <a:rect b="b" l="l" r="r" t="t"/>
              <a:pathLst>
                <a:path extrusionOk="0" h="5916" w="5013">
                  <a:moveTo>
                    <a:pt x="4687" y="0"/>
                  </a:moveTo>
                  <a:lnTo>
                    <a:pt x="0" y="828"/>
                  </a:lnTo>
                  <a:lnTo>
                    <a:pt x="451" y="5915"/>
                  </a:lnTo>
                  <a:lnTo>
                    <a:pt x="5013" y="5665"/>
                  </a:lnTo>
                  <a:lnTo>
                    <a:pt x="4687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5422475" y="2288250"/>
              <a:ext cx="25700" cy="50150"/>
            </a:xfrm>
            <a:custGeom>
              <a:rect b="b" l="l" r="r" t="t"/>
              <a:pathLst>
                <a:path extrusionOk="0" h="2006" w="1028">
                  <a:moveTo>
                    <a:pt x="1028" y="0"/>
                  </a:moveTo>
                  <a:cubicBezTo>
                    <a:pt x="1027" y="1"/>
                    <a:pt x="0" y="1504"/>
                    <a:pt x="150" y="1680"/>
                  </a:cubicBezTo>
                  <a:cubicBezTo>
                    <a:pt x="376" y="1830"/>
                    <a:pt x="652" y="1955"/>
                    <a:pt x="902" y="2005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5438125" y="2104550"/>
              <a:ext cx="329600" cy="334400"/>
            </a:xfrm>
            <a:custGeom>
              <a:rect b="b" l="l" r="r" t="t"/>
              <a:pathLst>
                <a:path extrusionOk="0" h="13376" w="13184">
                  <a:moveTo>
                    <a:pt x="1664" y="0"/>
                  </a:moveTo>
                  <a:cubicBezTo>
                    <a:pt x="1394" y="0"/>
                    <a:pt x="1123" y="45"/>
                    <a:pt x="853" y="130"/>
                  </a:cubicBezTo>
                  <a:cubicBezTo>
                    <a:pt x="326" y="381"/>
                    <a:pt x="1" y="957"/>
                    <a:pt x="51" y="1534"/>
                  </a:cubicBezTo>
                  <a:cubicBezTo>
                    <a:pt x="101" y="2135"/>
                    <a:pt x="377" y="2662"/>
                    <a:pt x="778" y="3088"/>
                  </a:cubicBezTo>
                  <a:cubicBezTo>
                    <a:pt x="326" y="3213"/>
                    <a:pt x="51" y="3639"/>
                    <a:pt x="101" y="4090"/>
                  </a:cubicBezTo>
                  <a:cubicBezTo>
                    <a:pt x="151" y="4541"/>
                    <a:pt x="352" y="4942"/>
                    <a:pt x="652" y="5268"/>
                  </a:cubicBezTo>
                  <a:cubicBezTo>
                    <a:pt x="1154" y="5870"/>
                    <a:pt x="1530" y="6271"/>
                    <a:pt x="1680" y="7048"/>
                  </a:cubicBezTo>
                  <a:cubicBezTo>
                    <a:pt x="1880" y="8100"/>
                    <a:pt x="3008" y="8677"/>
                    <a:pt x="3735" y="9429"/>
                  </a:cubicBezTo>
                  <a:cubicBezTo>
                    <a:pt x="4011" y="9679"/>
                    <a:pt x="4286" y="9955"/>
                    <a:pt x="4512" y="10256"/>
                  </a:cubicBezTo>
                  <a:lnTo>
                    <a:pt x="4562" y="10306"/>
                  </a:lnTo>
                  <a:cubicBezTo>
                    <a:pt x="4491" y="10324"/>
                    <a:pt x="4417" y="10332"/>
                    <a:pt x="4341" y="10332"/>
                  </a:cubicBezTo>
                  <a:cubicBezTo>
                    <a:pt x="4202" y="10332"/>
                    <a:pt x="4056" y="10304"/>
                    <a:pt x="3910" y="10256"/>
                  </a:cubicBezTo>
                  <a:lnTo>
                    <a:pt x="3910" y="10256"/>
                  </a:lnTo>
                  <a:cubicBezTo>
                    <a:pt x="3910" y="10256"/>
                    <a:pt x="3785" y="12511"/>
                    <a:pt x="5389" y="13263"/>
                  </a:cubicBezTo>
                  <a:cubicBezTo>
                    <a:pt x="5786" y="13339"/>
                    <a:pt x="6185" y="13375"/>
                    <a:pt x="6584" y="13375"/>
                  </a:cubicBezTo>
                  <a:cubicBezTo>
                    <a:pt x="7243" y="13375"/>
                    <a:pt x="7897" y="13275"/>
                    <a:pt x="8522" y="13088"/>
                  </a:cubicBezTo>
                  <a:cubicBezTo>
                    <a:pt x="9650" y="12211"/>
                    <a:pt x="10602" y="11108"/>
                    <a:pt x="11329" y="9855"/>
                  </a:cubicBezTo>
                  <a:cubicBezTo>
                    <a:pt x="12382" y="8125"/>
                    <a:pt x="13184" y="5243"/>
                    <a:pt x="11429" y="3589"/>
                  </a:cubicBezTo>
                  <a:cubicBezTo>
                    <a:pt x="11304" y="3464"/>
                    <a:pt x="11154" y="3338"/>
                    <a:pt x="11028" y="3188"/>
                  </a:cubicBezTo>
                  <a:cubicBezTo>
                    <a:pt x="10953" y="3113"/>
                    <a:pt x="10903" y="3038"/>
                    <a:pt x="10853" y="2988"/>
                  </a:cubicBezTo>
                  <a:cubicBezTo>
                    <a:pt x="10527" y="2486"/>
                    <a:pt x="10402" y="1935"/>
                    <a:pt x="10026" y="1484"/>
                  </a:cubicBezTo>
                  <a:cubicBezTo>
                    <a:pt x="9625" y="1058"/>
                    <a:pt x="9124" y="707"/>
                    <a:pt x="8572" y="481"/>
                  </a:cubicBezTo>
                  <a:cubicBezTo>
                    <a:pt x="7774" y="202"/>
                    <a:pt x="6945" y="50"/>
                    <a:pt x="6096" y="50"/>
                  </a:cubicBezTo>
                  <a:cubicBezTo>
                    <a:pt x="5878" y="50"/>
                    <a:pt x="5659" y="60"/>
                    <a:pt x="5439" y="80"/>
                  </a:cubicBezTo>
                  <a:cubicBezTo>
                    <a:pt x="4913" y="105"/>
                    <a:pt x="4387" y="118"/>
                    <a:pt x="3860" y="118"/>
                  </a:cubicBezTo>
                  <a:cubicBezTo>
                    <a:pt x="3334" y="118"/>
                    <a:pt x="2808" y="105"/>
                    <a:pt x="2281" y="80"/>
                  </a:cubicBezTo>
                  <a:cubicBezTo>
                    <a:pt x="2076" y="26"/>
                    <a:pt x="1870" y="0"/>
                    <a:pt x="16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5435000" y="2213050"/>
              <a:ext cx="154150" cy="223750"/>
            </a:xfrm>
            <a:custGeom>
              <a:rect b="b" l="l" r="r" t="t"/>
              <a:pathLst>
                <a:path extrusionOk="0" h="8950" w="6166">
                  <a:moveTo>
                    <a:pt x="1554" y="1"/>
                  </a:moveTo>
                  <a:cubicBezTo>
                    <a:pt x="953" y="978"/>
                    <a:pt x="577" y="2081"/>
                    <a:pt x="477" y="3234"/>
                  </a:cubicBezTo>
                  <a:cubicBezTo>
                    <a:pt x="0" y="6893"/>
                    <a:pt x="827" y="8146"/>
                    <a:pt x="1329" y="8623"/>
                  </a:cubicBezTo>
                  <a:cubicBezTo>
                    <a:pt x="1546" y="8825"/>
                    <a:pt x="2304" y="8950"/>
                    <a:pt x="3069" y="8950"/>
                  </a:cubicBezTo>
                  <a:cubicBezTo>
                    <a:pt x="3538" y="8950"/>
                    <a:pt x="4009" y="8903"/>
                    <a:pt x="4361" y="8798"/>
                  </a:cubicBezTo>
                  <a:cubicBezTo>
                    <a:pt x="4512" y="8748"/>
                    <a:pt x="4712" y="8698"/>
                    <a:pt x="4913" y="8597"/>
                  </a:cubicBezTo>
                  <a:cubicBezTo>
                    <a:pt x="3885" y="7670"/>
                    <a:pt x="3985" y="5966"/>
                    <a:pt x="3985" y="5966"/>
                  </a:cubicBezTo>
                  <a:lnTo>
                    <a:pt x="3985" y="5966"/>
                  </a:lnTo>
                  <a:cubicBezTo>
                    <a:pt x="4131" y="6014"/>
                    <a:pt x="4277" y="6042"/>
                    <a:pt x="4416" y="6042"/>
                  </a:cubicBezTo>
                  <a:cubicBezTo>
                    <a:pt x="4492" y="6042"/>
                    <a:pt x="4566" y="6034"/>
                    <a:pt x="4637" y="6016"/>
                  </a:cubicBezTo>
                  <a:cubicBezTo>
                    <a:pt x="4988" y="5991"/>
                    <a:pt x="5289" y="5790"/>
                    <a:pt x="5464" y="5515"/>
                  </a:cubicBezTo>
                  <a:cubicBezTo>
                    <a:pt x="6116" y="4612"/>
                    <a:pt x="6166" y="3384"/>
                    <a:pt x="5138" y="3034"/>
                  </a:cubicBezTo>
                  <a:cubicBezTo>
                    <a:pt x="4965" y="2974"/>
                    <a:pt x="4808" y="2948"/>
                    <a:pt x="4665" y="2948"/>
                  </a:cubicBezTo>
                  <a:cubicBezTo>
                    <a:pt x="4088" y="2948"/>
                    <a:pt x="3745" y="3378"/>
                    <a:pt x="3484" y="3760"/>
                  </a:cubicBezTo>
                  <a:cubicBezTo>
                    <a:pt x="3466" y="3797"/>
                    <a:pt x="3340" y="3820"/>
                    <a:pt x="3254" y="3820"/>
                  </a:cubicBezTo>
                  <a:cubicBezTo>
                    <a:pt x="3223" y="3820"/>
                    <a:pt x="3197" y="3817"/>
                    <a:pt x="3183" y="3810"/>
                  </a:cubicBezTo>
                  <a:lnTo>
                    <a:pt x="3083" y="3760"/>
                  </a:lnTo>
                  <a:cubicBezTo>
                    <a:pt x="2682" y="3409"/>
                    <a:pt x="2381" y="2958"/>
                    <a:pt x="2206" y="2457"/>
                  </a:cubicBezTo>
                  <a:cubicBezTo>
                    <a:pt x="2106" y="2006"/>
                    <a:pt x="2181" y="1555"/>
                    <a:pt x="2457" y="1204"/>
                  </a:cubicBezTo>
                  <a:cubicBezTo>
                    <a:pt x="1980" y="978"/>
                    <a:pt x="1629" y="527"/>
                    <a:pt x="155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6"/>
            <p:cNvSpPr/>
            <p:nvPr/>
          </p:nvSpPr>
          <p:spPr>
            <a:xfrm>
              <a:off x="5471325" y="2419200"/>
              <a:ext cx="61450" cy="17675"/>
            </a:xfrm>
            <a:custGeom>
              <a:rect b="b" l="l" r="r" t="t"/>
              <a:pathLst>
                <a:path extrusionOk="0" h="707" w="2458">
                  <a:moveTo>
                    <a:pt x="2432" y="1"/>
                  </a:moveTo>
                  <a:cubicBezTo>
                    <a:pt x="2056" y="151"/>
                    <a:pt x="1655" y="276"/>
                    <a:pt x="1254" y="377"/>
                  </a:cubicBezTo>
                  <a:cubicBezTo>
                    <a:pt x="953" y="433"/>
                    <a:pt x="639" y="461"/>
                    <a:pt x="320" y="461"/>
                  </a:cubicBezTo>
                  <a:cubicBezTo>
                    <a:pt x="214" y="461"/>
                    <a:pt x="108" y="458"/>
                    <a:pt x="1" y="452"/>
                  </a:cubicBezTo>
                  <a:lnTo>
                    <a:pt x="1" y="452"/>
                  </a:lnTo>
                  <a:cubicBezTo>
                    <a:pt x="283" y="610"/>
                    <a:pt x="948" y="707"/>
                    <a:pt x="1623" y="707"/>
                  </a:cubicBezTo>
                  <a:cubicBezTo>
                    <a:pt x="1909" y="707"/>
                    <a:pt x="2196" y="689"/>
                    <a:pt x="2457" y="652"/>
                  </a:cubicBezTo>
                  <a:lnTo>
                    <a:pt x="2432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6"/>
            <p:cNvSpPr/>
            <p:nvPr/>
          </p:nvSpPr>
          <p:spPr>
            <a:xfrm>
              <a:off x="5493900" y="2298050"/>
              <a:ext cx="31975" cy="40975"/>
            </a:xfrm>
            <a:custGeom>
              <a:rect b="b" l="l" r="r" t="t"/>
              <a:pathLst>
                <a:path extrusionOk="0" h="1639" w="1279">
                  <a:moveTo>
                    <a:pt x="964" y="0"/>
                  </a:moveTo>
                  <a:cubicBezTo>
                    <a:pt x="615" y="0"/>
                    <a:pt x="291" y="214"/>
                    <a:pt x="176" y="561"/>
                  </a:cubicBezTo>
                  <a:lnTo>
                    <a:pt x="151" y="586"/>
                  </a:lnTo>
                  <a:cubicBezTo>
                    <a:pt x="0" y="1037"/>
                    <a:pt x="251" y="1488"/>
                    <a:pt x="677" y="1639"/>
                  </a:cubicBezTo>
                  <a:lnTo>
                    <a:pt x="1278" y="60"/>
                  </a:lnTo>
                  <a:cubicBezTo>
                    <a:pt x="1175" y="19"/>
                    <a:pt x="1068" y="0"/>
                    <a:pt x="9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6"/>
            <p:cNvSpPr/>
            <p:nvPr/>
          </p:nvSpPr>
          <p:spPr>
            <a:xfrm>
              <a:off x="5605425" y="3084625"/>
              <a:ext cx="139750" cy="339000"/>
            </a:xfrm>
            <a:custGeom>
              <a:rect b="b" l="l" r="r" t="t"/>
              <a:pathLst>
                <a:path extrusionOk="0" h="13560" w="5590">
                  <a:moveTo>
                    <a:pt x="5589" y="0"/>
                  </a:moveTo>
                  <a:lnTo>
                    <a:pt x="5589" y="0"/>
                  </a:lnTo>
                  <a:cubicBezTo>
                    <a:pt x="3482" y="1695"/>
                    <a:pt x="1696" y="1807"/>
                    <a:pt x="1257" y="1807"/>
                  </a:cubicBezTo>
                  <a:cubicBezTo>
                    <a:pt x="1189" y="1807"/>
                    <a:pt x="1153" y="1805"/>
                    <a:pt x="1153" y="1805"/>
                  </a:cubicBezTo>
                  <a:lnTo>
                    <a:pt x="0" y="6817"/>
                  </a:lnTo>
                  <a:cubicBezTo>
                    <a:pt x="0" y="6943"/>
                    <a:pt x="1078" y="13559"/>
                    <a:pt x="1078" y="13559"/>
                  </a:cubicBezTo>
                  <a:lnTo>
                    <a:pt x="727" y="7469"/>
                  </a:lnTo>
                  <a:lnTo>
                    <a:pt x="1855" y="2557"/>
                  </a:lnTo>
                  <a:cubicBezTo>
                    <a:pt x="5314" y="1730"/>
                    <a:pt x="5589" y="0"/>
                    <a:pt x="558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6"/>
            <p:cNvSpPr/>
            <p:nvPr/>
          </p:nvSpPr>
          <p:spPr>
            <a:xfrm>
              <a:off x="5382375" y="2467125"/>
              <a:ext cx="406650" cy="589750"/>
            </a:xfrm>
            <a:custGeom>
              <a:rect b="b" l="l" r="r" t="t"/>
              <a:pathLst>
                <a:path extrusionOk="0" h="23590" w="16266">
                  <a:moveTo>
                    <a:pt x="11980" y="1"/>
                  </a:moveTo>
                  <a:cubicBezTo>
                    <a:pt x="11585" y="1"/>
                    <a:pt x="11191" y="13"/>
                    <a:pt x="10802" y="38"/>
                  </a:cubicBezTo>
                  <a:cubicBezTo>
                    <a:pt x="10704" y="528"/>
                    <a:pt x="9670" y="912"/>
                    <a:pt x="8380" y="912"/>
                  </a:cubicBezTo>
                  <a:cubicBezTo>
                    <a:pt x="7689" y="912"/>
                    <a:pt x="6925" y="802"/>
                    <a:pt x="6191" y="540"/>
                  </a:cubicBezTo>
                  <a:lnTo>
                    <a:pt x="4060" y="891"/>
                  </a:lnTo>
                  <a:cubicBezTo>
                    <a:pt x="2181" y="1743"/>
                    <a:pt x="1754" y="3923"/>
                    <a:pt x="752" y="6129"/>
                  </a:cubicBezTo>
                  <a:cubicBezTo>
                    <a:pt x="0" y="7658"/>
                    <a:pt x="426" y="9487"/>
                    <a:pt x="1754" y="10540"/>
                  </a:cubicBezTo>
                  <a:cubicBezTo>
                    <a:pt x="1754" y="10540"/>
                    <a:pt x="1579" y="13222"/>
                    <a:pt x="1479" y="14725"/>
                  </a:cubicBezTo>
                  <a:cubicBezTo>
                    <a:pt x="1328" y="16956"/>
                    <a:pt x="1178" y="19186"/>
                    <a:pt x="1028" y="21417"/>
                  </a:cubicBezTo>
                  <a:cubicBezTo>
                    <a:pt x="898" y="23138"/>
                    <a:pt x="1457" y="23589"/>
                    <a:pt x="2917" y="23589"/>
                  </a:cubicBezTo>
                  <a:cubicBezTo>
                    <a:pt x="4285" y="23589"/>
                    <a:pt x="6446" y="23192"/>
                    <a:pt x="9574" y="23071"/>
                  </a:cubicBezTo>
                  <a:cubicBezTo>
                    <a:pt x="14311" y="22896"/>
                    <a:pt x="15990" y="21317"/>
                    <a:pt x="16266" y="20590"/>
                  </a:cubicBezTo>
                  <a:cubicBezTo>
                    <a:pt x="15990" y="17633"/>
                    <a:pt x="14511" y="14826"/>
                    <a:pt x="14211" y="13923"/>
                  </a:cubicBezTo>
                  <a:cubicBezTo>
                    <a:pt x="13885" y="12996"/>
                    <a:pt x="13785" y="12018"/>
                    <a:pt x="13935" y="11066"/>
                  </a:cubicBezTo>
                  <a:cubicBezTo>
                    <a:pt x="15088" y="6555"/>
                    <a:pt x="15489" y="3798"/>
                    <a:pt x="14887" y="1968"/>
                  </a:cubicBezTo>
                  <a:cubicBezTo>
                    <a:pt x="14461" y="665"/>
                    <a:pt x="13785" y="164"/>
                    <a:pt x="13158" y="38"/>
                  </a:cubicBezTo>
                  <a:cubicBezTo>
                    <a:pt x="12770" y="13"/>
                    <a:pt x="12375" y="1"/>
                    <a:pt x="11980" y="1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6"/>
            <p:cNvSpPr/>
            <p:nvPr/>
          </p:nvSpPr>
          <p:spPr>
            <a:xfrm>
              <a:off x="5391775" y="2466825"/>
              <a:ext cx="397250" cy="589625"/>
            </a:xfrm>
            <a:custGeom>
              <a:rect b="b" l="l" r="r" t="t"/>
              <a:pathLst>
                <a:path extrusionOk="0" h="23585" w="15890">
                  <a:moveTo>
                    <a:pt x="11604" y="0"/>
                  </a:moveTo>
                  <a:cubicBezTo>
                    <a:pt x="11203" y="0"/>
                    <a:pt x="10827" y="25"/>
                    <a:pt x="10426" y="50"/>
                  </a:cubicBezTo>
                  <a:cubicBezTo>
                    <a:pt x="10326" y="527"/>
                    <a:pt x="9298" y="928"/>
                    <a:pt x="7995" y="928"/>
                  </a:cubicBezTo>
                  <a:cubicBezTo>
                    <a:pt x="7293" y="928"/>
                    <a:pt x="6541" y="827"/>
                    <a:pt x="5815" y="552"/>
                  </a:cubicBezTo>
                  <a:lnTo>
                    <a:pt x="3684" y="903"/>
                  </a:lnTo>
                  <a:cubicBezTo>
                    <a:pt x="1805" y="1755"/>
                    <a:pt x="1378" y="3935"/>
                    <a:pt x="376" y="6141"/>
                  </a:cubicBezTo>
                  <a:cubicBezTo>
                    <a:pt x="125" y="6642"/>
                    <a:pt x="0" y="7193"/>
                    <a:pt x="0" y="7720"/>
                  </a:cubicBezTo>
                  <a:cubicBezTo>
                    <a:pt x="0" y="8547"/>
                    <a:pt x="301" y="9349"/>
                    <a:pt x="827" y="10000"/>
                  </a:cubicBezTo>
                  <a:cubicBezTo>
                    <a:pt x="1003" y="10201"/>
                    <a:pt x="1178" y="10401"/>
                    <a:pt x="1378" y="10552"/>
                  </a:cubicBezTo>
                  <a:cubicBezTo>
                    <a:pt x="1378" y="10552"/>
                    <a:pt x="1203" y="13234"/>
                    <a:pt x="1103" y="14737"/>
                  </a:cubicBezTo>
                  <a:cubicBezTo>
                    <a:pt x="952" y="16968"/>
                    <a:pt x="802" y="19198"/>
                    <a:pt x="652" y="21429"/>
                  </a:cubicBezTo>
                  <a:cubicBezTo>
                    <a:pt x="627" y="21579"/>
                    <a:pt x="627" y="21730"/>
                    <a:pt x="627" y="21855"/>
                  </a:cubicBezTo>
                  <a:cubicBezTo>
                    <a:pt x="627" y="23234"/>
                    <a:pt x="1203" y="23584"/>
                    <a:pt x="2556" y="23584"/>
                  </a:cubicBezTo>
                  <a:cubicBezTo>
                    <a:pt x="3910" y="23584"/>
                    <a:pt x="6065" y="23208"/>
                    <a:pt x="9198" y="23083"/>
                  </a:cubicBezTo>
                  <a:cubicBezTo>
                    <a:pt x="13935" y="22908"/>
                    <a:pt x="15614" y="21329"/>
                    <a:pt x="15890" y="20602"/>
                  </a:cubicBezTo>
                  <a:cubicBezTo>
                    <a:pt x="15614" y="17645"/>
                    <a:pt x="14135" y="14838"/>
                    <a:pt x="13835" y="13935"/>
                  </a:cubicBezTo>
                  <a:cubicBezTo>
                    <a:pt x="13609" y="13284"/>
                    <a:pt x="13484" y="12632"/>
                    <a:pt x="13484" y="11955"/>
                  </a:cubicBezTo>
                  <a:cubicBezTo>
                    <a:pt x="13484" y="11655"/>
                    <a:pt x="13509" y="11354"/>
                    <a:pt x="13559" y="11078"/>
                  </a:cubicBezTo>
                  <a:cubicBezTo>
                    <a:pt x="14361" y="7970"/>
                    <a:pt x="14787" y="5715"/>
                    <a:pt x="14787" y="3985"/>
                  </a:cubicBezTo>
                  <a:cubicBezTo>
                    <a:pt x="14787" y="3208"/>
                    <a:pt x="14712" y="2557"/>
                    <a:pt x="14511" y="1980"/>
                  </a:cubicBezTo>
                  <a:cubicBezTo>
                    <a:pt x="14085" y="677"/>
                    <a:pt x="13409" y="176"/>
                    <a:pt x="12782" y="50"/>
                  </a:cubicBezTo>
                  <a:cubicBezTo>
                    <a:pt x="12381" y="25"/>
                    <a:pt x="12005" y="0"/>
                    <a:pt x="11604" y="0"/>
                  </a:cubicBezTo>
                  <a:close/>
                </a:path>
              </a:pathLst>
            </a:custGeom>
            <a:solidFill>
              <a:srgbClr val="FFD5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6"/>
            <p:cNvSpPr/>
            <p:nvPr/>
          </p:nvSpPr>
          <p:spPr>
            <a:xfrm>
              <a:off x="4914575" y="2486875"/>
              <a:ext cx="600650" cy="404275"/>
            </a:xfrm>
            <a:custGeom>
              <a:rect b="b" l="l" r="r" t="t"/>
              <a:pathLst>
                <a:path extrusionOk="0" h="16171" w="24026">
                  <a:moveTo>
                    <a:pt x="23549" y="0"/>
                  </a:moveTo>
                  <a:lnTo>
                    <a:pt x="23549" y="0"/>
                  </a:lnTo>
                  <a:cubicBezTo>
                    <a:pt x="19890" y="201"/>
                    <a:pt x="19664" y="1003"/>
                    <a:pt x="17985" y="4411"/>
                  </a:cubicBezTo>
                  <a:cubicBezTo>
                    <a:pt x="17083" y="6216"/>
                    <a:pt x="15679" y="9850"/>
                    <a:pt x="14852" y="11604"/>
                  </a:cubicBezTo>
                  <a:cubicBezTo>
                    <a:pt x="13342" y="12278"/>
                    <a:pt x="10234" y="12852"/>
                    <a:pt x="8226" y="12852"/>
                  </a:cubicBezTo>
                  <a:cubicBezTo>
                    <a:pt x="7769" y="12852"/>
                    <a:pt x="7369" y="12822"/>
                    <a:pt x="7058" y="12757"/>
                  </a:cubicBezTo>
                  <a:cubicBezTo>
                    <a:pt x="6732" y="12682"/>
                    <a:pt x="6431" y="12507"/>
                    <a:pt x="6231" y="12231"/>
                  </a:cubicBezTo>
                  <a:cubicBezTo>
                    <a:pt x="5704" y="11479"/>
                    <a:pt x="5178" y="11379"/>
                    <a:pt x="4527" y="10827"/>
                  </a:cubicBezTo>
                  <a:cubicBezTo>
                    <a:pt x="4069" y="10438"/>
                    <a:pt x="3904" y="10091"/>
                    <a:pt x="3764" y="10091"/>
                  </a:cubicBezTo>
                  <a:cubicBezTo>
                    <a:pt x="3751" y="10091"/>
                    <a:pt x="3738" y="10094"/>
                    <a:pt x="3725" y="10101"/>
                  </a:cubicBezTo>
                  <a:cubicBezTo>
                    <a:pt x="3399" y="10301"/>
                    <a:pt x="3273" y="10727"/>
                    <a:pt x="3449" y="11078"/>
                  </a:cubicBezTo>
                  <a:cubicBezTo>
                    <a:pt x="3599" y="11404"/>
                    <a:pt x="3800" y="11705"/>
                    <a:pt x="4025" y="11980"/>
                  </a:cubicBezTo>
                  <a:cubicBezTo>
                    <a:pt x="3349" y="11730"/>
                    <a:pt x="2722" y="11379"/>
                    <a:pt x="2146" y="10978"/>
                  </a:cubicBezTo>
                  <a:cubicBezTo>
                    <a:pt x="1591" y="10585"/>
                    <a:pt x="1125" y="10349"/>
                    <a:pt x="777" y="10349"/>
                  </a:cubicBezTo>
                  <a:cubicBezTo>
                    <a:pt x="260" y="10349"/>
                    <a:pt x="1" y="10868"/>
                    <a:pt x="90" y="12156"/>
                  </a:cubicBezTo>
                  <a:cubicBezTo>
                    <a:pt x="166" y="13509"/>
                    <a:pt x="1068" y="14537"/>
                    <a:pt x="4126" y="15364"/>
                  </a:cubicBezTo>
                  <a:cubicBezTo>
                    <a:pt x="5253" y="15690"/>
                    <a:pt x="6381" y="15940"/>
                    <a:pt x="7534" y="16091"/>
                  </a:cubicBezTo>
                  <a:cubicBezTo>
                    <a:pt x="8309" y="16144"/>
                    <a:pt x="9086" y="16170"/>
                    <a:pt x="9862" y="16170"/>
                  </a:cubicBezTo>
                  <a:cubicBezTo>
                    <a:pt x="12023" y="16170"/>
                    <a:pt x="14179" y="15963"/>
                    <a:pt x="16281" y="15539"/>
                  </a:cubicBezTo>
                  <a:cubicBezTo>
                    <a:pt x="16933" y="15364"/>
                    <a:pt x="17484" y="15013"/>
                    <a:pt x="17910" y="14512"/>
                  </a:cubicBezTo>
                  <a:cubicBezTo>
                    <a:pt x="19088" y="13309"/>
                    <a:pt x="21795" y="7995"/>
                    <a:pt x="21795" y="7995"/>
                  </a:cubicBezTo>
                  <a:cubicBezTo>
                    <a:pt x="23850" y="4762"/>
                    <a:pt x="24025" y="1830"/>
                    <a:pt x="23549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6"/>
            <p:cNvSpPr/>
            <p:nvPr/>
          </p:nvSpPr>
          <p:spPr>
            <a:xfrm>
              <a:off x="5514575" y="1711800"/>
              <a:ext cx="157300" cy="181500"/>
            </a:xfrm>
            <a:custGeom>
              <a:rect b="b" l="l" r="r" t="t"/>
              <a:pathLst>
                <a:path extrusionOk="0" h="7260" w="6292">
                  <a:moveTo>
                    <a:pt x="4161" y="1"/>
                  </a:moveTo>
                  <a:lnTo>
                    <a:pt x="0" y="1630"/>
                  </a:lnTo>
                  <a:lnTo>
                    <a:pt x="0" y="2983"/>
                  </a:lnTo>
                  <a:lnTo>
                    <a:pt x="1404" y="5439"/>
                  </a:lnTo>
                  <a:cubicBezTo>
                    <a:pt x="1429" y="5464"/>
                    <a:pt x="1479" y="5515"/>
                    <a:pt x="1529" y="5540"/>
                  </a:cubicBezTo>
                  <a:lnTo>
                    <a:pt x="4361" y="7219"/>
                  </a:lnTo>
                  <a:lnTo>
                    <a:pt x="4411" y="7244"/>
                  </a:lnTo>
                  <a:cubicBezTo>
                    <a:pt x="4447" y="7254"/>
                    <a:pt x="4483" y="7259"/>
                    <a:pt x="4518" y="7259"/>
                  </a:cubicBezTo>
                  <a:cubicBezTo>
                    <a:pt x="4653" y="7259"/>
                    <a:pt x="4772" y="7183"/>
                    <a:pt x="4812" y="7043"/>
                  </a:cubicBezTo>
                  <a:lnTo>
                    <a:pt x="6291" y="2206"/>
                  </a:lnTo>
                  <a:lnTo>
                    <a:pt x="6141" y="1379"/>
                  </a:lnTo>
                  <a:lnTo>
                    <a:pt x="3659" y="2808"/>
                  </a:lnTo>
                  <a:lnTo>
                    <a:pt x="3659" y="2808"/>
                  </a:lnTo>
                  <a:lnTo>
                    <a:pt x="4161" y="1354"/>
                  </a:lnTo>
                  <a:lnTo>
                    <a:pt x="4161" y="1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6"/>
            <p:cNvSpPr/>
            <p:nvPr/>
          </p:nvSpPr>
          <p:spPr>
            <a:xfrm>
              <a:off x="5545900" y="1820825"/>
              <a:ext cx="85200" cy="72700"/>
            </a:xfrm>
            <a:custGeom>
              <a:rect b="b" l="l" r="r" t="t"/>
              <a:pathLst>
                <a:path extrusionOk="0" h="2908" w="3408">
                  <a:moveTo>
                    <a:pt x="1404" y="1"/>
                  </a:moveTo>
                  <a:lnTo>
                    <a:pt x="0" y="803"/>
                  </a:lnTo>
                  <a:lnTo>
                    <a:pt x="151" y="1078"/>
                  </a:lnTo>
                  <a:cubicBezTo>
                    <a:pt x="176" y="1103"/>
                    <a:pt x="226" y="1154"/>
                    <a:pt x="276" y="1179"/>
                  </a:cubicBezTo>
                  <a:lnTo>
                    <a:pt x="3108" y="2858"/>
                  </a:lnTo>
                  <a:lnTo>
                    <a:pt x="3158" y="2883"/>
                  </a:lnTo>
                  <a:cubicBezTo>
                    <a:pt x="3108" y="2858"/>
                    <a:pt x="3033" y="2808"/>
                    <a:pt x="3008" y="2758"/>
                  </a:cubicBezTo>
                  <a:lnTo>
                    <a:pt x="1404" y="1"/>
                  </a:lnTo>
                  <a:close/>
                  <a:moveTo>
                    <a:pt x="3408" y="2858"/>
                  </a:moveTo>
                  <a:lnTo>
                    <a:pt x="3408" y="2858"/>
                  </a:lnTo>
                  <a:cubicBezTo>
                    <a:pt x="3362" y="2881"/>
                    <a:pt x="3317" y="2904"/>
                    <a:pt x="3271" y="2907"/>
                  </a:cubicBezTo>
                  <a:lnTo>
                    <a:pt x="3271" y="2907"/>
                  </a:lnTo>
                  <a:cubicBezTo>
                    <a:pt x="3230" y="2904"/>
                    <a:pt x="3205" y="2883"/>
                    <a:pt x="3160" y="2883"/>
                  </a:cubicBezTo>
                  <a:lnTo>
                    <a:pt x="3160" y="2883"/>
                  </a:lnTo>
                  <a:cubicBezTo>
                    <a:pt x="3209" y="2883"/>
                    <a:pt x="3234" y="2908"/>
                    <a:pt x="3259" y="2908"/>
                  </a:cubicBezTo>
                  <a:cubicBezTo>
                    <a:pt x="3263" y="2908"/>
                    <a:pt x="3267" y="2908"/>
                    <a:pt x="3271" y="2907"/>
                  </a:cubicBezTo>
                  <a:lnTo>
                    <a:pt x="3271" y="2907"/>
                  </a:lnTo>
                  <a:cubicBezTo>
                    <a:pt x="3275" y="2908"/>
                    <a:pt x="3279" y="2908"/>
                    <a:pt x="3284" y="2908"/>
                  </a:cubicBezTo>
                  <a:cubicBezTo>
                    <a:pt x="3309" y="2908"/>
                    <a:pt x="3358" y="2883"/>
                    <a:pt x="3408" y="2858"/>
                  </a:cubicBezTo>
                  <a:close/>
                </a:path>
              </a:pathLst>
            </a:custGeom>
            <a:solidFill>
              <a:srgbClr val="B28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6"/>
            <p:cNvSpPr/>
            <p:nvPr/>
          </p:nvSpPr>
          <p:spPr>
            <a:xfrm>
              <a:off x="5580975" y="1746275"/>
              <a:ext cx="90900" cy="147025"/>
            </a:xfrm>
            <a:custGeom>
              <a:rect b="b" l="l" r="r" t="t"/>
              <a:pathLst>
                <a:path extrusionOk="0" h="5881" w="3636">
                  <a:moveTo>
                    <a:pt x="3485" y="0"/>
                  </a:moveTo>
                  <a:lnTo>
                    <a:pt x="176" y="1930"/>
                  </a:lnTo>
                  <a:lnTo>
                    <a:pt x="1" y="2958"/>
                  </a:lnTo>
                  <a:lnTo>
                    <a:pt x="1605" y="5740"/>
                  </a:lnTo>
                  <a:cubicBezTo>
                    <a:pt x="1630" y="5790"/>
                    <a:pt x="1705" y="5840"/>
                    <a:pt x="1755" y="5865"/>
                  </a:cubicBezTo>
                  <a:cubicBezTo>
                    <a:pt x="1791" y="5875"/>
                    <a:pt x="1827" y="5880"/>
                    <a:pt x="1862" y="5880"/>
                  </a:cubicBezTo>
                  <a:cubicBezTo>
                    <a:pt x="1997" y="5880"/>
                    <a:pt x="2116" y="5804"/>
                    <a:pt x="2156" y="5664"/>
                  </a:cubicBezTo>
                  <a:lnTo>
                    <a:pt x="3635" y="827"/>
                  </a:lnTo>
                  <a:lnTo>
                    <a:pt x="3485" y="0"/>
                  </a:ln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6"/>
            <p:cNvSpPr/>
            <p:nvPr/>
          </p:nvSpPr>
          <p:spPr>
            <a:xfrm>
              <a:off x="5580975" y="1768825"/>
              <a:ext cx="90275" cy="124700"/>
            </a:xfrm>
            <a:custGeom>
              <a:rect b="b" l="l" r="r" t="t"/>
              <a:pathLst>
                <a:path extrusionOk="0" h="4988" w="3611">
                  <a:moveTo>
                    <a:pt x="3610" y="0"/>
                  </a:moveTo>
                  <a:lnTo>
                    <a:pt x="1" y="2081"/>
                  </a:lnTo>
                  <a:lnTo>
                    <a:pt x="1605" y="4838"/>
                  </a:lnTo>
                  <a:cubicBezTo>
                    <a:pt x="1630" y="4888"/>
                    <a:pt x="1705" y="4938"/>
                    <a:pt x="1755" y="4963"/>
                  </a:cubicBezTo>
                  <a:cubicBezTo>
                    <a:pt x="1806" y="4963"/>
                    <a:pt x="1831" y="4988"/>
                    <a:pt x="1881" y="4988"/>
                  </a:cubicBezTo>
                  <a:cubicBezTo>
                    <a:pt x="2006" y="4988"/>
                    <a:pt x="2106" y="4888"/>
                    <a:pt x="2156" y="4762"/>
                  </a:cubicBezTo>
                  <a:lnTo>
                    <a:pt x="3610" y="0"/>
                  </a:lnTo>
                  <a:close/>
                </a:path>
              </a:pathLst>
            </a:custGeom>
            <a:solidFill>
              <a:srgbClr val="CC94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6"/>
            <p:cNvSpPr/>
            <p:nvPr/>
          </p:nvSpPr>
          <p:spPr>
            <a:xfrm>
              <a:off x="5345400" y="1329750"/>
              <a:ext cx="452400" cy="576150"/>
            </a:xfrm>
            <a:custGeom>
              <a:rect b="b" l="l" r="r" t="t"/>
              <a:pathLst>
                <a:path extrusionOk="0" h="23046" w="18096">
                  <a:moveTo>
                    <a:pt x="15389" y="1"/>
                  </a:moveTo>
                  <a:cubicBezTo>
                    <a:pt x="14925" y="1"/>
                    <a:pt x="14462" y="107"/>
                    <a:pt x="14036" y="320"/>
                  </a:cubicBezTo>
                  <a:lnTo>
                    <a:pt x="1354" y="7588"/>
                  </a:lnTo>
                  <a:cubicBezTo>
                    <a:pt x="577" y="8115"/>
                    <a:pt x="76" y="8992"/>
                    <a:pt x="0" y="9944"/>
                  </a:cubicBezTo>
                  <a:lnTo>
                    <a:pt x="0" y="20370"/>
                  </a:lnTo>
                  <a:cubicBezTo>
                    <a:pt x="76" y="21323"/>
                    <a:pt x="577" y="22200"/>
                    <a:pt x="1354" y="22726"/>
                  </a:cubicBezTo>
                  <a:cubicBezTo>
                    <a:pt x="1780" y="22939"/>
                    <a:pt x="2243" y="23046"/>
                    <a:pt x="2707" y="23046"/>
                  </a:cubicBezTo>
                  <a:cubicBezTo>
                    <a:pt x="3171" y="23046"/>
                    <a:pt x="3634" y="22939"/>
                    <a:pt x="4061" y="22726"/>
                  </a:cubicBezTo>
                  <a:lnTo>
                    <a:pt x="16868" y="15358"/>
                  </a:lnTo>
                  <a:cubicBezTo>
                    <a:pt x="18071" y="14681"/>
                    <a:pt x="18096" y="13979"/>
                    <a:pt x="18096" y="13127"/>
                  </a:cubicBezTo>
                  <a:lnTo>
                    <a:pt x="18096" y="2676"/>
                  </a:lnTo>
                  <a:cubicBezTo>
                    <a:pt x="18046" y="1724"/>
                    <a:pt x="17544" y="847"/>
                    <a:pt x="16742" y="320"/>
                  </a:cubicBezTo>
                  <a:cubicBezTo>
                    <a:pt x="16316" y="107"/>
                    <a:pt x="15853" y="1"/>
                    <a:pt x="15389" y="1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5345400" y="1329600"/>
              <a:ext cx="452400" cy="576475"/>
            </a:xfrm>
            <a:custGeom>
              <a:rect b="b" l="l" r="r" t="t"/>
              <a:pathLst>
                <a:path extrusionOk="0" h="23059" w="18096">
                  <a:moveTo>
                    <a:pt x="15389" y="0"/>
                  </a:moveTo>
                  <a:cubicBezTo>
                    <a:pt x="14913" y="0"/>
                    <a:pt x="14462" y="126"/>
                    <a:pt x="14036" y="326"/>
                  </a:cubicBezTo>
                  <a:lnTo>
                    <a:pt x="1354" y="7594"/>
                  </a:lnTo>
                  <a:cubicBezTo>
                    <a:pt x="978" y="7845"/>
                    <a:pt x="652" y="8196"/>
                    <a:pt x="401" y="8597"/>
                  </a:cubicBezTo>
                  <a:lnTo>
                    <a:pt x="3108" y="10151"/>
                  </a:lnTo>
                  <a:cubicBezTo>
                    <a:pt x="2858" y="10552"/>
                    <a:pt x="2732" y="11028"/>
                    <a:pt x="2707" y="11504"/>
                  </a:cubicBezTo>
                  <a:lnTo>
                    <a:pt x="2707" y="21930"/>
                  </a:lnTo>
                  <a:cubicBezTo>
                    <a:pt x="2707" y="22557"/>
                    <a:pt x="3033" y="22908"/>
                    <a:pt x="3459" y="22908"/>
                  </a:cubicBezTo>
                  <a:cubicBezTo>
                    <a:pt x="3546" y="22908"/>
                    <a:pt x="3633" y="22896"/>
                    <a:pt x="3720" y="22872"/>
                  </a:cubicBezTo>
                  <a:lnTo>
                    <a:pt x="3720" y="22872"/>
                  </a:lnTo>
                  <a:cubicBezTo>
                    <a:pt x="3403" y="22973"/>
                    <a:pt x="3067" y="23033"/>
                    <a:pt x="2732" y="23033"/>
                  </a:cubicBezTo>
                  <a:cubicBezTo>
                    <a:pt x="2256" y="23033"/>
                    <a:pt x="1805" y="22933"/>
                    <a:pt x="1354" y="22707"/>
                  </a:cubicBezTo>
                  <a:cubicBezTo>
                    <a:pt x="578" y="22182"/>
                    <a:pt x="77" y="21332"/>
                    <a:pt x="1" y="20382"/>
                  </a:cubicBezTo>
                  <a:lnTo>
                    <a:pt x="1" y="20382"/>
                  </a:lnTo>
                  <a:cubicBezTo>
                    <a:pt x="77" y="21332"/>
                    <a:pt x="578" y="22207"/>
                    <a:pt x="1354" y="22732"/>
                  </a:cubicBezTo>
                  <a:cubicBezTo>
                    <a:pt x="1780" y="22933"/>
                    <a:pt x="2256" y="23058"/>
                    <a:pt x="2707" y="23058"/>
                  </a:cubicBezTo>
                  <a:cubicBezTo>
                    <a:pt x="3070" y="23058"/>
                    <a:pt x="3418" y="22986"/>
                    <a:pt x="3751" y="22862"/>
                  </a:cubicBezTo>
                  <a:lnTo>
                    <a:pt x="3751" y="22862"/>
                  </a:lnTo>
                  <a:cubicBezTo>
                    <a:pt x="3779" y="22854"/>
                    <a:pt x="3807" y="22844"/>
                    <a:pt x="3835" y="22833"/>
                  </a:cubicBezTo>
                  <a:lnTo>
                    <a:pt x="3835" y="22833"/>
                  </a:lnTo>
                  <a:cubicBezTo>
                    <a:pt x="3815" y="22840"/>
                    <a:pt x="3796" y="22846"/>
                    <a:pt x="3776" y="22853"/>
                  </a:cubicBezTo>
                  <a:lnTo>
                    <a:pt x="3776" y="22853"/>
                  </a:lnTo>
                  <a:cubicBezTo>
                    <a:pt x="3872" y="22817"/>
                    <a:pt x="3967" y="22776"/>
                    <a:pt x="4061" y="22732"/>
                  </a:cubicBezTo>
                  <a:lnTo>
                    <a:pt x="8020" y="20452"/>
                  </a:lnTo>
                  <a:lnTo>
                    <a:pt x="9424" y="19650"/>
                  </a:lnTo>
                  <a:lnTo>
                    <a:pt x="13033" y="17569"/>
                  </a:lnTo>
                  <a:lnTo>
                    <a:pt x="16868" y="15364"/>
                  </a:lnTo>
                  <a:cubicBezTo>
                    <a:pt x="18071" y="14687"/>
                    <a:pt x="18096" y="13985"/>
                    <a:pt x="18096" y="13133"/>
                  </a:cubicBezTo>
                  <a:lnTo>
                    <a:pt x="18096" y="2682"/>
                  </a:lnTo>
                  <a:cubicBezTo>
                    <a:pt x="18046" y="1730"/>
                    <a:pt x="17544" y="853"/>
                    <a:pt x="16742" y="326"/>
                  </a:cubicBezTo>
                  <a:cubicBezTo>
                    <a:pt x="16316" y="126"/>
                    <a:pt x="15840" y="0"/>
                    <a:pt x="15389" y="0"/>
                  </a:cubicBezTo>
                  <a:close/>
                </a:path>
              </a:pathLst>
            </a:custGeom>
            <a:solidFill>
              <a:srgbClr val="CC94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5345400" y="1544525"/>
              <a:ext cx="10050" cy="33850"/>
            </a:xfrm>
            <a:custGeom>
              <a:rect b="b" l="l" r="r" t="t"/>
              <a:pathLst>
                <a:path extrusionOk="0" h="1354" w="402">
                  <a:moveTo>
                    <a:pt x="401" y="1"/>
                  </a:moveTo>
                  <a:lnTo>
                    <a:pt x="401" y="1"/>
                  </a:lnTo>
                  <a:cubicBezTo>
                    <a:pt x="176" y="401"/>
                    <a:pt x="25" y="852"/>
                    <a:pt x="0" y="1328"/>
                  </a:cubicBezTo>
                  <a:lnTo>
                    <a:pt x="0" y="1353"/>
                  </a:lnTo>
                  <a:cubicBezTo>
                    <a:pt x="50" y="852"/>
                    <a:pt x="176" y="401"/>
                    <a:pt x="40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5345400" y="1544500"/>
              <a:ext cx="95875" cy="360950"/>
            </a:xfrm>
            <a:custGeom>
              <a:rect b="b" l="l" r="r" t="t"/>
              <a:pathLst>
                <a:path extrusionOk="0" h="14438" w="3835">
                  <a:moveTo>
                    <a:pt x="3835" y="14237"/>
                  </a:moveTo>
                  <a:cubicBezTo>
                    <a:pt x="3797" y="14250"/>
                    <a:pt x="3759" y="14263"/>
                    <a:pt x="3720" y="14276"/>
                  </a:cubicBezTo>
                  <a:lnTo>
                    <a:pt x="3720" y="14276"/>
                  </a:lnTo>
                  <a:cubicBezTo>
                    <a:pt x="3758" y="14265"/>
                    <a:pt x="3797" y="14252"/>
                    <a:pt x="3835" y="14237"/>
                  </a:cubicBezTo>
                  <a:close/>
                  <a:moveTo>
                    <a:pt x="401" y="1"/>
                  </a:moveTo>
                  <a:cubicBezTo>
                    <a:pt x="176" y="402"/>
                    <a:pt x="51" y="853"/>
                    <a:pt x="0" y="1354"/>
                  </a:cubicBezTo>
                  <a:lnTo>
                    <a:pt x="0" y="11780"/>
                  </a:lnTo>
                  <a:cubicBezTo>
                    <a:pt x="76" y="12733"/>
                    <a:pt x="577" y="13585"/>
                    <a:pt x="1354" y="14111"/>
                  </a:cubicBezTo>
                  <a:cubicBezTo>
                    <a:pt x="1805" y="14337"/>
                    <a:pt x="2256" y="14437"/>
                    <a:pt x="2732" y="14437"/>
                  </a:cubicBezTo>
                  <a:cubicBezTo>
                    <a:pt x="3067" y="14437"/>
                    <a:pt x="3403" y="14377"/>
                    <a:pt x="3720" y="14276"/>
                  </a:cubicBezTo>
                  <a:lnTo>
                    <a:pt x="3720" y="14276"/>
                  </a:lnTo>
                  <a:cubicBezTo>
                    <a:pt x="3633" y="14300"/>
                    <a:pt x="3546" y="14312"/>
                    <a:pt x="3459" y="14312"/>
                  </a:cubicBezTo>
                  <a:cubicBezTo>
                    <a:pt x="3033" y="14312"/>
                    <a:pt x="2707" y="13961"/>
                    <a:pt x="2707" y="13334"/>
                  </a:cubicBezTo>
                  <a:lnTo>
                    <a:pt x="2707" y="2908"/>
                  </a:lnTo>
                  <a:cubicBezTo>
                    <a:pt x="2732" y="2432"/>
                    <a:pt x="2858" y="1956"/>
                    <a:pt x="3108" y="1555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A376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5355425" y="1329750"/>
              <a:ext cx="441125" cy="254250"/>
            </a:xfrm>
            <a:custGeom>
              <a:rect b="b" l="l" r="r" t="t"/>
              <a:pathLst>
                <a:path extrusionOk="0" h="10170" w="17645">
                  <a:moveTo>
                    <a:pt x="14988" y="1"/>
                  </a:moveTo>
                  <a:cubicBezTo>
                    <a:pt x="14524" y="1"/>
                    <a:pt x="14061" y="107"/>
                    <a:pt x="13635" y="320"/>
                  </a:cubicBezTo>
                  <a:lnTo>
                    <a:pt x="953" y="7588"/>
                  </a:lnTo>
                  <a:cubicBezTo>
                    <a:pt x="577" y="7839"/>
                    <a:pt x="251" y="8190"/>
                    <a:pt x="0" y="8616"/>
                  </a:cubicBezTo>
                  <a:lnTo>
                    <a:pt x="2707" y="10170"/>
                  </a:lnTo>
                  <a:cubicBezTo>
                    <a:pt x="2933" y="9744"/>
                    <a:pt x="3259" y="9393"/>
                    <a:pt x="3660" y="9142"/>
                  </a:cubicBezTo>
                  <a:lnTo>
                    <a:pt x="16341" y="1874"/>
                  </a:lnTo>
                  <a:cubicBezTo>
                    <a:pt x="16554" y="1755"/>
                    <a:pt x="16755" y="1700"/>
                    <a:pt x="16933" y="1700"/>
                  </a:cubicBezTo>
                  <a:cubicBezTo>
                    <a:pt x="17282" y="1700"/>
                    <a:pt x="17545" y="1911"/>
                    <a:pt x="17645" y="2275"/>
                  </a:cubicBezTo>
                  <a:cubicBezTo>
                    <a:pt x="17494" y="1473"/>
                    <a:pt x="17018" y="771"/>
                    <a:pt x="16341" y="320"/>
                  </a:cubicBezTo>
                  <a:cubicBezTo>
                    <a:pt x="15915" y="107"/>
                    <a:pt x="15452" y="1"/>
                    <a:pt x="14988" y="1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5673100" y="1557975"/>
              <a:ext cx="50150" cy="64675"/>
            </a:xfrm>
            <a:custGeom>
              <a:rect b="b" l="l" r="r" t="t"/>
              <a:pathLst>
                <a:path extrusionOk="0" h="2587" w="2006">
                  <a:moveTo>
                    <a:pt x="1446" y="1"/>
                  </a:moveTo>
                  <a:cubicBezTo>
                    <a:pt x="1312" y="1"/>
                    <a:pt x="1162" y="45"/>
                    <a:pt x="1003" y="139"/>
                  </a:cubicBezTo>
                  <a:cubicBezTo>
                    <a:pt x="401" y="515"/>
                    <a:pt x="50" y="1166"/>
                    <a:pt x="0" y="1868"/>
                  </a:cubicBezTo>
                  <a:cubicBezTo>
                    <a:pt x="0" y="2327"/>
                    <a:pt x="224" y="2587"/>
                    <a:pt x="549" y="2587"/>
                  </a:cubicBezTo>
                  <a:cubicBezTo>
                    <a:pt x="685" y="2587"/>
                    <a:pt x="840" y="2541"/>
                    <a:pt x="1003" y="2444"/>
                  </a:cubicBezTo>
                  <a:cubicBezTo>
                    <a:pt x="1604" y="2068"/>
                    <a:pt x="1955" y="1417"/>
                    <a:pt x="2005" y="715"/>
                  </a:cubicBezTo>
                  <a:cubicBezTo>
                    <a:pt x="2005" y="269"/>
                    <a:pt x="1777" y="1"/>
                    <a:pt x="144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6"/>
            <p:cNvSpPr/>
            <p:nvPr/>
          </p:nvSpPr>
          <p:spPr>
            <a:xfrm>
              <a:off x="5580350" y="1611750"/>
              <a:ext cx="50150" cy="64675"/>
            </a:xfrm>
            <a:custGeom>
              <a:rect b="b" l="l" r="r" t="t"/>
              <a:pathLst>
                <a:path extrusionOk="0" h="2587" w="2006">
                  <a:moveTo>
                    <a:pt x="1458" y="1"/>
                  </a:moveTo>
                  <a:cubicBezTo>
                    <a:pt x="1321" y="1"/>
                    <a:pt x="1167" y="47"/>
                    <a:pt x="1003" y="143"/>
                  </a:cubicBezTo>
                  <a:cubicBezTo>
                    <a:pt x="427" y="519"/>
                    <a:pt x="51" y="1171"/>
                    <a:pt x="1" y="1872"/>
                  </a:cubicBezTo>
                  <a:cubicBezTo>
                    <a:pt x="1" y="2318"/>
                    <a:pt x="230" y="2587"/>
                    <a:pt x="560" y="2587"/>
                  </a:cubicBezTo>
                  <a:cubicBezTo>
                    <a:pt x="694" y="2587"/>
                    <a:pt x="845" y="2543"/>
                    <a:pt x="1003" y="2449"/>
                  </a:cubicBezTo>
                  <a:cubicBezTo>
                    <a:pt x="1605" y="2048"/>
                    <a:pt x="1956" y="1421"/>
                    <a:pt x="2006" y="719"/>
                  </a:cubicBezTo>
                  <a:cubicBezTo>
                    <a:pt x="2006" y="261"/>
                    <a:pt x="1782" y="1"/>
                    <a:pt x="145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6"/>
            <p:cNvSpPr/>
            <p:nvPr/>
          </p:nvSpPr>
          <p:spPr>
            <a:xfrm>
              <a:off x="5487625" y="1665000"/>
              <a:ext cx="50150" cy="64800"/>
            </a:xfrm>
            <a:custGeom>
              <a:rect b="b" l="l" r="r" t="t"/>
              <a:pathLst>
                <a:path extrusionOk="0" h="2592" w="2006">
                  <a:moveTo>
                    <a:pt x="1457" y="1"/>
                  </a:moveTo>
                  <a:cubicBezTo>
                    <a:pt x="1321" y="1"/>
                    <a:pt x="1166" y="47"/>
                    <a:pt x="1003" y="143"/>
                  </a:cubicBezTo>
                  <a:cubicBezTo>
                    <a:pt x="427" y="519"/>
                    <a:pt x="51" y="1171"/>
                    <a:pt x="1" y="1873"/>
                  </a:cubicBezTo>
                  <a:cubicBezTo>
                    <a:pt x="1" y="2331"/>
                    <a:pt x="224" y="2591"/>
                    <a:pt x="549" y="2591"/>
                  </a:cubicBezTo>
                  <a:cubicBezTo>
                    <a:pt x="686" y="2591"/>
                    <a:pt x="840" y="2546"/>
                    <a:pt x="1003" y="2449"/>
                  </a:cubicBezTo>
                  <a:cubicBezTo>
                    <a:pt x="1605" y="2073"/>
                    <a:pt x="1981" y="1422"/>
                    <a:pt x="2006" y="720"/>
                  </a:cubicBezTo>
                  <a:cubicBezTo>
                    <a:pt x="2006" y="261"/>
                    <a:pt x="1782" y="1"/>
                    <a:pt x="145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17"/>
          <p:cNvPicPr preferRelativeResize="0"/>
          <p:nvPr/>
        </p:nvPicPr>
        <p:blipFill rotWithShape="1">
          <a:blip r:embed="rId3">
            <a:alphaModFix/>
          </a:blip>
          <a:srcRect b="0" l="21062" r="0" t="0"/>
          <a:stretch/>
        </p:blipFill>
        <p:spPr>
          <a:xfrm>
            <a:off x="1607791" y="62066"/>
            <a:ext cx="5928418" cy="4721241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17"/>
          <p:cNvSpPr txBox="1"/>
          <p:nvPr/>
        </p:nvSpPr>
        <p:spPr>
          <a:xfrm>
            <a:off x="86041" y="4672432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By Mathieu Plourde (Mathplourde on Flickr)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8"/>
          <p:cNvSpPr txBox="1"/>
          <p:nvPr>
            <p:ph type="title"/>
          </p:nvPr>
        </p:nvSpPr>
        <p:spPr>
          <a:xfrm>
            <a:off x="502453" y="123342"/>
            <a:ext cx="773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/>
              <a:t>How to Deliver the Course</a:t>
            </a:r>
            <a:endParaRPr/>
          </a:p>
        </p:txBody>
      </p:sp>
      <p:sp>
        <p:nvSpPr>
          <p:cNvPr id="749" name="Google Shape;749;p18"/>
          <p:cNvSpPr txBox="1"/>
          <p:nvPr>
            <p:ph idx="1" type="subTitle"/>
          </p:nvPr>
        </p:nvSpPr>
        <p:spPr>
          <a:xfrm>
            <a:off x="372177" y="1138895"/>
            <a:ext cx="2533286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PT">
                <a:solidFill>
                  <a:srgbClr val="707070"/>
                </a:solidFill>
              </a:rPr>
              <a:t>Go to Major Players </a:t>
            </a:r>
            <a:endParaRPr>
              <a:solidFill>
                <a:srgbClr val="707070"/>
              </a:solidFill>
            </a:endParaRPr>
          </a:p>
        </p:txBody>
      </p:sp>
      <p:sp>
        <p:nvSpPr>
          <p:cNvPr id="750" name="Google Shape;750;p18"/>
          <p:cNvSpPr txBox="1"/>
          <p:nvPr>
            <p:ph idx="3" type="subTitle"/>
          </p:nvPr>
        </p:nvSpPr>
        <p:spPr>
          <a:xfrm>
            <a:off x="5593557" y="1138895"/>
            <a:ext cx="16596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PT">
                <a:solidFill>
                  <a:srgbClr val="707070"/>
                </a:solidFill>
              </a:rPr>
              <a:t>Self-Hosting </a:t>
            </a:r>
            <a:endParaRPr>
              <a:solidFill>
                <a:srgbClr val="707070"/>
              </a:solidFill>
            </a:endParaRPr>
          </a:p>
        </p:txBody>
      </p:sp>
      <p:grpSp>
        <p:nvGrpSpPr>
          <p:cNvPr id="751" name="Google Shape;751;p18"/>
          <p:cNvGrpSpPr/>
          <p:nvPr/>
        </p:nvGrpSpPr>
        <p:grpSpPr>
          <a:xfrm>
            <a:off x="3017971" y="927357"/>
            <a:ext cx="872100" cy="872100"/>
            <a:chOff x="2431669" y="1091285"/>
            <a:chExt cx="872100" cy="872100"/>
          </a:xfrm>
        </p:grpSpPr>
        <p:sp>
          <p:nvSpPr>
            <p:cNvPr id="752" name="Google Shape;752;p18"/>
            <p:cNvSpPr/>
            <p:nvPr/>
          </p:nvSpPr>
          <p:spPr>
            <a:xfrm>
              <a:off x="2431669" y="1091285"/>
              <a:ext cx="872100" cy="872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3" name="Google Shape;753;p18"/>
            <p:cNvGrpSpPr/>
            <p:nvPr/>
          </p:nvGrpSpPr>
          <p:grpSpPr>
            <a:xfrm>
              <a:off x="2676160" y="1317506"/>
              <a:ext cx="424159" cy="419659"/>
              <a:chOff x="-1182750" y="3962900"/>
              <a:chExt cx="294575" cy="291450"/>
            </a:xfrm>
          </p:grpSpPr>
          <p:sp>
            <p:nvSpPr>
              <p:cNvPr id="754" name="Google Shape;754;p18"/>
              <p:cNvSpPr/>
              <p:nvPr/>
            </p:nvSpPr>
            <p:spPr>
              <a:xfrm>
                <a:off x="-1078000" y="4030650"/>
                <a:ext cx="17350" cy="17350"/>
              </a:xfrm>
              <a:custGeom>
                <a:rect b="b" l="l" r="r" t="t"/>
                <a:pathLst>
                  <a:path extrusionOk="0" h="694" w="694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4"/>
                      <a:pt x="347" y="694"/>
                    </a:cubicBezTo>
                    <a:cubicBezTo>
                      <a:pt x="536" y="694"/>
                      <a:pt x="693" y="536"/>
                      <a:pt x="693" y="347"/>
                    </a:cubicBez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-1129200" y="4099950"/>
                <a:ext cx="17350" cy="17350"/>
              </a:xfrm>
              <a:custGeom>
                <a:rect b="b" l="l" r="r" t="t"/>
                <a:pathLst>
                  <a:path extrusionOk="0" h="694" w="694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36"/>
                      <a:pt x="158" y="694"/>
                      <a:pt x="347" y="694"/>
                    </a:cubicBezTo>
                    <a:cubicBezTo>
                      <a:pt x="536" y="694"/>
                      <a:pt x="693" y="536"/>
                      <a:pt x="693" y="347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-1009475" y="4081850"/>
                <a:ext cx="18125" cy="17350"/>
              </a:xfrm>
              <a:custGeom>
                <a:rect b="b" l="l" r="r" t="t"/>
                <a:pathLst>
                  <a:path extrusionOk="0" h="694" w="725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cubicBezTo>
                      <a:pt x="567" y="693"/>
                      <a:pt x="725" y="536"/>
                      <a:pt x="725" y="347"/>
                    </a:cubicBezTo>
                    <a:cubicBezTo>
                      <a:pt x="725" y="158"/>
                      <a:pt x="567" y="0"/>
                      <a:pt x="3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18"/>
              <p:cNvSpPr/>
              <p:nvPr/>
            </p:nvSpPr>
            <p:spPr>
              <a:xfrm>
                <a:off x="-1182750" y="4168475"/>
                <a:ext cx="292225" cy="34675"/>
              </a:xfrm>
              <a:custGeom>
                <a:rect b="b" l="l" r="r" t="t"/>
                <a:pathLst>
                  <a:path extrusionOk="0" h="1387" w="11689">
                    <a:moveTo>
                      <a:pt x="0" y="1"/>
                    </a:moveTo>
                    <a:lnTo>
                      <a:pt x="0" y="347"/>
                    </a:lnTo>
                    <a:lnTo>
                      <a:pt x="63" y="347"/>
                    </a:lnTo>
                    <a:cubicBezTo>
                      <a:pt x="63" y="914"/>
                      <a:pt x="504" y="1387"/>
                      <a:pt x="1071" y="1387"/>
                    </a:cubicBezTo>
                    <a:lnTo>
                      <a:pt x="10680" y="1387"/>
                    </a:lnTo>
                    <a:cubicBezTo>
                      <a:pt x="11247" y="1387"/>
                      <a:pt x="11688" y="914"/>
                      <a:pt x="11688" y="347"/>
                    </a:cubicBezTo>
                    <a:lnTo>
                      <a:pt x="1168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18"/>
              <p:cNvSpPr/>
              <p:nvPr/>
            </p:nvSpPr>
            <p:spPr>
              <a:xfrm>
                <a:off x="-1117400" y="4220475"/>
                <a:ext cx="161500" cy="33875"/>
              </a:xfrm>
              <a:custGeom>
                <a:rect b="b" l="l" r="r" t="t"/>
                <a:pathLst>
                  <a:path extrusionOk="0" h="1355" w="6460">
                    <a:moveTo>
                      <a:pt x="1513" y="0"/>
                    </a:moveTo>
                    <a:lnTo>
                      <a:pt x="1356" y="693"/>
                    </a:lnTo>
                    <a:lnTo>
                      <a:pt x="474" y="693"/>
                    </a:lnTo>
                    <a:cubicBezTo>
                      <a:pt x="32" y="693"/>
                      <a:pt x="1" y="1355"/>
                      <a:pt x="474" y="1355"/>
                    </a:cubicBezTo>
                    <a:lnTo>
                      <a:pt x="5924" y="1355"/>
                    </a:lnTo>
                    <a:cubicBezTo>
                      <a:pt x="6459" y="1355"/>
                      <a:pt x="6459" y="693"/>
                      <a:pt x="5987" y="693"/>
                    </a:cubicBezTo>
                    <a:lnTo>
                      <a:pt x="5073" y="693"/>
                    </a:lnTo>
                    <a:lnTo>
                      <a:pt x="491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18"/>
              <p:cNvSpPr/>
              <p:nvPr/>
            </p:nvSpPr>
            <p:spPr>
              <a:xfrm>
                <a:off x="-958300" y="4014100"/>
                <a:ext cx="18150" cy="17350"/>
              </a:xfrm>
              <a:custGeom>
                <a:rect b="b" l="l" r="r" t="t"/>
                <a:pathLst>
                  <a:path extrusionOk="0" h="694" w="726">
                    <a:moveTo>
                      <a:pt x="348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694"/>
                      <a:pt x="348" y="694"/>
                    </a:cubicBezTo>
                    <a:cubicBezTo>
                      <a:pt x="568" y="694"/>
                      <a:pt x="726" y="536"/>
                      <a:pt x="726" y="347"/>
                    </a:cubicBezTo>
                    <a:cubicBezTo>
                      <a:pt x="726" y="158"/>
                      <a:pt x="568" y="1"/>
                      <a:pt x="3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18"/>
              <p:cNvSpPr/>
              <p:nvPr/>
            </p:nvSpPr>
            <p:spPr>
              <a:xfrm>
                <a:off x="-1180400" y="3962900"/>
                <a:ext cx="292225" cy="188275"/>
              </a:xfrm>
              <a:custGeom>
                <a:rect b="b" l="l" r="r" t="t"/>
                <a:pathLst>
                  <a:path extrusionOk="0" h="7531" w="11689">
                    <a:moveTo>
                      <a:pt x="9232" y="1324"/>
                    </a:moveTo>
                    <a:cubicBezTo>
                      <a:pt x="9799" y="1324"/>
                      <a:pt x="10271" y="1797"/>
                      <a:pt x="10271" y="2364"/>
                    </a:cubicBezTo>
                    <a:cubicBezTo>
                      <a:pt x="10271" y="2922"/>
                      <a:pt x="9822" y="3391"/>
                      <a:pt x="9247" y="3391"/>
                    </a:cubicBezTo>
                    <a:cubicBezTo>
                      <a:pt x="9140" y="3391"/>
                      <a:pt x="9029" y="3375"/>
                      <a:pt x="8916" y="3341"/>
                    </a:cubicBezTo>
                    <a:lnTo>
                      <a:pt x="8034" y="4538"/>
                    </a:lnTo>
                    <a:cubicBezTo>
                      <a:pt x="8507" y="5199"/>
                      <a:pt x="7971" y="6144"/>
                      <a:pt x="7152" y="6144"/>
                    </a:cubicBezTo>
                    <a:cubicBezTo>
                      <a:pt x="6491" y="6144"/>
                      <a:pt x="5987" y="5514"/>
                      <a:pt x="6176" y="4790"/>
                    </a:cubicBezTo>
                    <a:lnTo>
                      <a:pt x="4978" y="3908"/>
                    </a:lnTo>
                    <a:cubicBezTo>
                      <a:pt x="4839" y="4007"/>
                      <a:pt x="4661" y="4069"/>
                      <a:pt x="4470" y="4069"/>
                    </a:cubicBezTo>
                    <a:cubicBezTo>
                      <a:pt x="4359" y="4069"/>
                      <a:pt x="4243" y="4048"/>
                      <a:pt x="4128" y="4002"/>
                    </a:cubicBezTo>
                    <a:lnTo>
                      <a:pt x="3214" y="5199"/>
                    </a:lnTo>
                    <a:cubicBezTo>
                      <a:pt x="3340" y="5357"/>
                      <a:pt x="3372" y="5546"/>
                      <a:pt x="3372" y="5735"/>
                    </a:cubicBezTo>
                    <a:cubicBezTo>
                      <a:pt x="3372" y="6302"/>
                      <a:pt x="2899" y="6775"/>
                      <a:pt x="2363" y="6775"/>
                    </a:cubicBezTo>
                    <a:cubicBezTo>
                      <a:pt x="1796" y="6775"/>
                      <a:pt x="1324" y="6302"/>
                      <a:pt x="1324" y="5735"/>
                    </a:cubicBezTo>
                    <a:cubicBezTo>
                      <a:pt x="1324" y="5199"/>
                      <a:pt x="1796" y="4727"/>
                      <a:pt x="2363" y="4727"/>
                    </a:cubicBezTo>
                    <a:cubicBezTo>
                      <a:pt x="2489" y="4727"/>
                      <a:pt x="2552" y="4758"/>
                      <a:pt x="2678" y="4758"/>
                    </a:cubicBezTo>
                    <a:lnTo>
                      <a:pt x="3592" y="3593"/>
                    </a:lnTo>
                    <a:cubicBezTo>
                      <a:pt x="3120" y="2899"/>
                      <a:pt x="3624" y="1954"/>
                      <a:pt x="4443" y="1954"/>
                    </a:cubicBezTo>
                    <a:cubicBezTo>
                      <a:pt x="5104" y="1954"/>
                      <a:pt x="5640" y="2584"/>
                      <a:pt x="5419" y="3309"/>
                    </a:cubicBezTo>
                    <a:lnTo>
                      <a:pt x="6617" y="4223"/>
                    </a:lnTo>
                    <a:cubicBezTo>
                      <a:pt x="6766" y="4116"/>
                      <a:pt x="6959" y="4038"/>
                      <a:pt x="7165" y="4038"/>
                    </a:cubicBezTo>
                    <a:cubicBezTo>
                      <a:pt x="7264" y="4038"/>
                      <a:pt x="7365" y="4056"/>
                      <a:pt x="7467" y="4097"/>
                    </a:cubicBezTo>
                    <a:lnTo>
                      <a:pt x="8381" y="2899"/>
                    </a:lnTo>
                    <a:cubicBezTo>
                      <a:pt x="8255" y="2742"/>
                      <a:pt x="8223" y="2553"/>
                      <a:pt x="8223" y="2364"/>
                    </a:cubicBezTo>
                    <a:cubicBezTo>
                      <a:pt x="8223" y="1797"/>
                      <a:pt x="8696" y="1324"/>
                      <a:pt x="9232" y="1324"/>
                    </a:cubicBezTo>
                    <a:close/>
                    <a:moveTo>
                      <a:pt x="1009" y="1"/>
                    </a:moveTo>
                    <a:cubicBezTo>
                      <a:pt x="473" y="1"/>
                      <a:pt x="1" y="474"/>
                      <a:pt x="1" y="1009"/>
                    </a:cubicBezTo>
                    <a:lnTo>
                      <a:pt x="1" y="7531"/>
                    </a:lnTo>
                    <a:lnTo>
                      <a:pt x="11689" y="7531"/>
                    </a:lnTo>
                    <a:lnTo>
                      <a:pt x="11689" y="1009"/>
                    </a:lnTo>
                    <a:cubicBezTo>
                      <a:pt x="11657" y="411"/>
                      <a:pt x="11185" y="1"/>
                      <a:pt x="106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1" name="Google Shape;761;p18"/>
          <p:cNvGrpSpPr/>
          <p:nvPr/>
        </p:nvGrpSpPr>
        <p:grpSpPr>
          <a:xfrm>
            <a:off x="4514623" y="939848"/>
            <a:ext cx="872100" cy="872100"/>
            <a:chOff x="5261091" y="1037366"/>
            <a:chExt cx="872100" cy="872100"/>
          </a:xfrm>
        </p:grpSpPr>
        <p:sp>
          <p:nvSpPr>
            <p:cNvPr id="762" name="Google Shape;762;p18"/>
            <p:cNvSpPr/>
            <p:nvPr/>
          </p:nvSpPr>
          <p:spPr>
            <a:xfrm>
              <a:off x="5261091" y="1037366"/>
              <a:ext cx="872100" cy="872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3" name="Google Shape;763;p18"/>
            <p:cNvGrpSpPr/>
            <p:nvPr/>
          </p:nvGrpSpPr>
          <p:grpSpPr>
            <a:xfrm>
              <a:off x="5549652" y="1268997"/>
              <a:ext cx="423043" cy="421927"/>
              <a:chOff x="-2670575" y="3956600"/>
              <a:chExt cx="293800" cy="293025"/>
            </a:xfrm>
          </p:grpSpPr>
          <p:sp>
            <p:nvSpPr>
              <p:cNvPr id="764" name="Google Shape;764;p18"/>
              <p:cNvSpPr/>
              <p:nvPr/>
            </p:nvSpPr>
            <p:spPr>
              <a:xfrm>
                <a:off x="-2670575" y="3975525"/>
                <a:ext cx="116575" cy="34675"/>
              </a:xfrm>
              <a:custGeom>
                <a:rect b="b" l="l" r="r" t="t"/>
                <a:pathLst>
                  <a:path extrusionOk="0" h="1387" w="4663">
                    <a:moveTo>
                      <a:pt x="1040" y="0"/>
                    </a:moveTo>
                    <a:cubicBezTo>
                      <a:pt x="473" y="0"/>
                      <a:pt x="0" y="473"/>
                      <a:pt x="0" y="1040"/>
                    </a:cubicBezTo>
                    <a:lnTo>
                      <a:pt x="0" y="1386"/>
                    </a:lnTo>
                    <a:lnTo>
                      <a:pt x="3781" y="1386"/>
                    </a:lnTo>
                    <a:cubicBezTo>
                      <a:pt x="4001" y="882"/>
                      <a:pt x="4316" y="410"/>
                      <a:pt x="46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18"/>
              <p:cNvSpPr/>
              <p:nvPr/>
            </p:nvSpPr>
            <p:spPr>
              <a:xfrm>
                <a:off x="-2669800" y="4026700"/>
                <a:ext cx="170950" cy="136300"/>
              </a:xfrm>
              <a:custGeom>
                <a:rect b="b" l="l" r="r" t="t"/>
                <a:pathLst>
                  <a:path extrusionOk="0" h="5452" w="6838">
                    <a:moveTo>
                      <a:pt x="1" y="1"/>
                    </a:moveTo>
                    <a:lnTo>
                      <a:pt x="1" y="5451"/>
                    </a:lnTo>
                    <a:lnTo>
                      <a:pt x="6837" y="5451"/>
                    </a:lnTo>
                    <a:lnTo>
                      <a:pt x="6837" y="5357"/>
                    </a:lnTo>
                    <a:cubicBezTo>
                      <a:pt x="6522" y="5294"/>
                      <a:pt x="6207" y="5168"/>
                      <a:pt x="5924" y="5042"/>
                    </a:cubicBezTo>
                    <a:lnTo>
                      <a:pt x="5104" y="5325"/>
                    </a:lnTo>
                    <a:cubicBezTo>
                      <a:pt x="4975" y="5368"/>
                      <a:pt x="4845" y="5389"/>
                      <a:pt x="4720" y="5389"/>
                    </a:cubicBezTo>
                    <a:cubicBezTo>
                      <a:pt x="3931" y="5389"/>
                      <a:pt x="3289" y="4597"/>
                      <a:pt x="3561" y="3781"/>
                    </a:cubicBezTo>
                    <a:lnTo>
                      <a:pt x="3844" y="2962"/>
                    </a:lnTo>
                    <a:cubicBezTo>
                      <a:pt x="3561" y="2364"/>
                      <a:pt x="3403" y="1702"/>
                      <a:pt x="3403" y="1041"/>
                    </a:cubicBezTo>
                    <a:cubicBezTo>
                      <a:pt x="3403" y="662"/>
                      <a:pt x="3466" y="316"/>
                      <a:pt x="35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18"/>
              <p:cNvSpPr/>
              <p:nvPr/>
            </p:nvSpPr>
            <p:spPr>
              <a:xfrm>
                <a:off x="-2669800" y="4179500"/>
                <a:ext cx="170950" cy="70125"/>
              </a:xfrm>
              <a:custGeom>
                <a:rect b="b" l="l" r="r" t="t"/>
                <a:pathLst>
                  <a:path extrusionOk="0" h="2805" w="6838">
                    <a:moveTo>
                      <a:pt x="3403" y="757"/>
                    </a:moveTo>
                    <a:cubicBezTo>
                      <a:pt x="3592" y="757"/>
                      <a:pt x="3750" y="914"/>
                      <a:pt x="3750" y="1103"/>
                    </a:cubicBezTo>
                    <a:cubicBezTo>
                      <a:pt x="3750" y="1293"/>
                      <a:pt x="3592" y="1450"/>
                      <a:pt x="3403" y="1450"/>
                    </a:cubicBezTo>
                    <a:cubicBezTo>
                      <a:pt x="3214" y="1450"/>
                      <a:pt x="3057" y="1293"/>
                      <a:pt x="3057" y="1103"/>
                    </a:cubicBezTo>
                    <a:cubicBezTo>
                      <a:pt x="3057" y="914"/>
                      <a:pt x="3214" y="757"/>
                      <a:pt x="3403" y="757"/>
                    </a:cubicBezTo>
                    <a:close/>
                    <a:moveTo>
                      <a:pt x="1" y="1"/>
                    </a:moveTo>
                    <a:lnTo>
                      <a:pt x="1" y="1765"/>
                    </a:lnTo>
                    <a:cubicBezTo>
                      <a:pt x="1" y="2332"/>
                      <a:pt x="442" y="2805"/>
                      <a:pt x="1009" y="2805"/>
                    </a:cubicBezTo>
                    <a:lnTo>
                      <a:pt x="5829" y="2805"/>
                    </a:lnTo>
                    <a:cubicBezTo>
                      <a:pt x="6365" y="2805"/>
                      <a:pt x="6837" y="2332"/>
                      <a:pt x="6837" y="1765"/>
                    </a:cubicBezTo>
                    <a:lnTo>
                      <a:pt x="683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18"/>
              <p:cNvSpPr/>
              <p:nvPr/>
            </p:nvSpPr>
            <p:spPr>
              <a:xfrm>
                <a:off x="-2566625" y="3956600"/>
                <a:ext cx="189850" cy="190650"/>
              </a:xfrm>
              <a:custGeom>
                <a:rect b="b" l="l" r="r" t="t"/>
                <a:pathLst>
                  <a:path extrusionOk="0" h="7626" w="7594">
                    <a:moveTo>
                      <a:pt x="3759" y="1391"/>
                    </a:moveTo>
                    <a:cubicBezTo>
                      <a:pt x="3929" y="1391"/>
                      <a:pt x="4096" y="1502"/>
                      <a:pt x="4096" y="1734"/>
                    </a:cubicBezTo>
                    <a:lnTo>
                      <a:pt x="4096" y="2175"/>
                    </a:lnTo>
                    <a:cubicBezTo>
                      <a:pt x="4254" y="2206"/>
                      <a:pt x="4349" y="2301"/>
                      <a:pt x="4475" y="2427"/>
                    </a:cubicBezTo>
                    <a:cubicBezTo>
                      <a:pt x="4716" y="2669"/>
                      <a:pt x="4494" y="3003"/>
                      <a:pt x="4235" y="3003"/>
                    </a:cubicBezTo>
                    <a:cubicBezTo>
                      <a:pt x="4157" y="3003"/>
                      <a:pt x="4075" y="2973"/>
                      <a:pt x="4002" y="2899"/>
                    </a:cubicBezTo>
                    <a:cubicBezTo>
                      <a:pt x="3926" y="2823"/>
                      <a:pt x="3839" y="2791"/>
                      <a:pt x="3756" y="2791"/>
                    </a:cubicBezTo>
                    <a:cubicBezTo>
                      <a:pt x="3493" y="2791"/>
                      <a:pt x="3266" y="3109"/>
                      <a:pt x="3529" y="3372"/>
                    </a:cubicBezTo>
                    <a:cubicBezTo>
                      <a:pt x="3624" y="3435"/>
                      <a:pt x="3687" y="3466"/>
                      <a:pt x="3781" y="3466"/>
                    </a:cubicBezTo>
                    <a:cubicBezTo>
                      <a:pt x="4317" y="3466"/>
                      <a:pt x="4790" y="3939"/>
                      <a:pt x="4790" y="4506"/>
                    </a:cubicBezTo>
                    <a:cubicBezTo>
                      <a:pt x="4790" y="4884"/>
                      <a:pt x="4569" y="5294"/>
                      <a:pt x="4128" y="5451"/>
                    </a:cubicBezTo>
                    <a:lnTo>
                      <a:pt x="4128" y="5829"/>
                    </a:lnTo>
                    <a:cubicBezTo>
                      <a:pt x="4128" y="6054"/>
                      <a:pt x="3957" y="6172"/>
                      <a:pt x="3789" y="6172"/>
                    </a:cubicBezTo>
                    <a:cubicBezTo>
                      <a:pt x="3626" y="6172"/>
                      <a:pt x="3466" y="6062"/>
                      <a:pt x="3466" y="5829"/>
                    </a:cubicBezTo>
                    <a:lnTo>
                      <a:pt x="3466" y="5451"/>
                    </a:lnTo>
                    <a:cubicBezTo>
                      <a:pt x="3309" y="5420"/>
                      <a:pt x="3183" y="5325"/>
                      <a:pt x="3057" y="5199"/>
                    </a:cubicBezTo>
                    <a:cubicBezTo>
                      <a:pt x="2815" y="4957"/>
                      <a:pt x="3037" y="4623"/>
                      <a:pt x="3296" y="4623"/>
                    </a:cubicBezTo>
                    <a:cubicBezTo>
                      <a:pt x="3374" y="4623"/>
                      <a:pt x="3456" y="4653"/>
                      <a:pt x="3529" y="4727"/>
                    </a:cubicBezTo>
                    <a:cubicBezTo>
                      <a:pt x="3603" y="4800"/>
                      <a:pt x="3684" y="4831"/>
                      <a:pt x="3763" y="4831"/>
                    </a:cubicBezTo>
                    <a:cubicBezTo>
                      <a:pt x="4022" y="4831"/>
                      <a:pt x="4244" y="4496"/>
                      <a:pt x="4002" y="4254"/>
                    </a:cubicBezTo>
                    <a:cubicBezTo>
                      <a:pt x="3939" y="4191"/>
                      <a:pt x="3844" y="4160"/>
                      <a:pt x="3781" y="4160"/>
                    </a:cubicBezTo>
                    <a:cubicBezTo>
                      <a:pt x="3214" y="4160"/>
                      <a:pt x="2742" y="3687"/>
                      <a:pt x="2742" y="3120"/>
                    </a:cubicBezTo>
                    <a:cubicBezTo>
                      <a:pt x="2742" y="2710"/>
                      <a:pt x="2994" y="2332"/>
                      <a:pt x="3403" y="2175"/>
                    </a:cubicBezTo>
                    <a:lnTo>
                      <a:pt x="3403" y="1734"/>
                    </a:lnTo>
                    <a:cubicBezTo>
                      <a:pt x="3403" y="1509"/>
                      <a:pt x="3583" y="1391"/>
                      <a:pt x="3759" y="1391"/>
                    </a:cubicBezTo>
                    <a:close/>
                    <a:moveTo>
                      <a:pt x="3781" y="1"/>
                    </a:moveTo>
                    <a:cubicBezTo>
                      <a:pt x="1734" y="1"/>
                      <a:pt x="1" y="1671"/>
                      <a:pt x="1" y="3782"/>
                    </a:cubicBezTo>
                    <a:cubicBezTo>
                      <a:pt x="1" y="4380"/>
                      <a:pt x="158" y="5010"/>
                      <a:pt x="410" y="5514"/>
                    </a:cubicBezTo>
                    <a:cubicBezTo>
                      <a:pt x="473" y="5609"/>
                      <a:pt x="473" y="5735"/>
                      <a:pt x="473" y="5798"/>
                    </a:cubicBezTo>
                    <a:lnTo>
                      <a:pt x="158" y="6774"/>
                    </a:lnTo>
                    <a:cubicBezTo>
                      <a:pt x="46" y="7141"/>
                      <a:pt x="311" y="7482"/>
                      <a:pt x="684" y="7482"/>
                    </a:cubicBezTo>
                    <a:cubicBezTo>
                      <a:pt x="728" y="7482"/>
                      <a:pt x="774" y="7478"/>
                      <a:pt x="820" y="7468"/>
                    </a:cubicBezTo>
                    <a:lnTo>
                      <a:pt x="1797" y="7121"/>
                    </a:lnTo>
                    <a:cubicBezTo>
                      <a:pt x="1831" y="7110"/>
                      <a:pt x="1866" y="7102"/>
                      <a:pt x="1900" y="7102"/>
                    </a:cubicBezTo>
                    <a:cubicBezTo>
                      <a:pt x="1960" y="7102"/>
                      <a:pt x="2020" y="7124"/>
                      <a:pt x="2080" y="7184"/>
                    </a:cubicBezTo>
                    <a:cubicBezTo>
                      <a:pt x="2584" y="7468"/>
                      <a:pt x="3214" y="7625"/>
                      <a:pt x="3813" y="7625"/>
                    </a:cubicBezTo>
                    <a:cubicBezTo>
                      <a:pt x="5892" y="7625"/>
                      <a:pt x="7594" y="5924"/>
                      <a:pt x="7594" y="3813"/>
                    </a:cubicBezTo>
                    <a:cubicBezTo>
                      <a:pt x="7499" y="1702"/>
                      <a:pt x="5861" y="1"/>
                      <a:pt x="37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68" name="Google Shape;768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00085">
            <a:off x="5373320" y="3915804"/>
            <a:ext cx="1643063" cy="55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1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422849">
            <a:off x="812591" y="2100472"/>
            <a:ext cx="2005294" cy="31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18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363047">
            <a:off x="1262965" y="2771537"/>
            <a:ext cx="1804190" cy="632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18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424834">
            <a:off x="2210609" y="3800946"/>
            <a:ext cx="1476552" cy="83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18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457272">
            <a:off x="5610844" y="2000416"/>
            <a:ext cx="2350760" cy="41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18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721371">
            <a:off x="5256233" y="2781742"/>
            <a:ext cx="1982689" cy="812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9"/>
          <p:cNvSpPr txBox="1"/>
          <p:nvPr>
            <p:ph type="title"/>
          </p:nvPr>
        </p:nvSpPr>
        <p:spPr>
          <a:xfrm>
            <a:off x="786810" y="1534740"/>
            <a:ext cx="8038402" cy="1910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PT" sz="5400"/>
              <a:t>What impact do you want to achieve?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/>
          <p:cNvSpPr txBox="1"/>
          <p:nvPr>
            <p:ph type="title"/>
          </p:nvPr>
        </p:nvSpPr>
        <p:spPr>
          <a:xfrm>
            <a:off x="718750" y="365160"/>
            <a:ext cx="770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PT"/>
              <a:t>Table of Contents</a:t>
            </a:r>
            <a:endParaRPr/>
          </a:p>
        </p:txBody>
      </p:sp>
      <p:sp>
        <p:nvSpPr>
          <p:cNvPr id="226" name="Google Shape;226;p2"/>
          <p:cNvSpPr txBox="1"/>
          <p:nvPr>
            <p:ph idx="1" type="subTitle"/>
          </p:nvPr>
        </p:nvSpPr>
        <p:spPr>
          <a:xfrm>
            <a:off x="1647657" y="1689735"/>
            <a:ext cx="3505589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PT"/>
              <a:t>Benefits and challenges</a:t>
            </a:r>
            <a:endParaRPr/>
          </a:p>
        </p:txBody>
      </p:sp>
      <p:sp>
        <p:nvSpPr>
          <p:cNvPr id="227" name="Google Shape;227;p2"/>
          <p:cNvSpPr txBox="1"/>
          <p:nvPr>
            <p:ph idx="3" type="title"/>
          </p:nvPr>
        </p:nvSpPr>
        <p:spPr>
          <a:xfrm>
            <a:off x="917382" y="1689735"/>
            <a:ext cx="6327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PT"/>
              <a:t>01</a:t>
            </a:r>
            <a:endParaRPr/>
          </a:p>
        </p:txBody>
      </p:sp>
      <p:pic>
        <p:nvPicPr>
          <p:cNvPr id="228" name="Google Shape;22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937860"/>
            <a:ext cx="4411252" cy="441125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"/>
          <p:cNvSpPr txBox="1"/>
          <p:nvPr/>
        </p:nvSpPr>
        <p:spPr>
          <a:xfrm>
            <a:off x="1647656" y="2299049"/>
            <a:ext cx="3505589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pt-PT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Learning formats</a:t>
            </a:r>
            <a:endParaRPr b="1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 txBox="1"/>
          <p:nvPr/>
        </p:nvSpPr>
        <p:spPr>
          <a:xfrm>
            <a:off x="917382" y="2302836"/>
            <a:ext cx="6327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a"/>
              <a:buNone/>
            </a:pPr>
            <a:r>
              <a:rPr b="1" i="0" lang="pt-PT" sz="24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02</a:t>
            </a:r>
            <a:endParaRPr/>
          </a:p>
        </p:txBody>
      </p:sp>
      <p:sp>
        <p:nvSpPr>
          <p:cNvPr id="231" name="Google Shape;231;p2"/>
          <p:cNvSpPr txBox="1"/>
          <p:nvPr/>
        </p:nvSpPr>
        <p:spPr>
          <a:xfrm>
            <a:off x="1647655" y="2927291"/>
            <a:ext cx="3505589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pt-PT" sz="1600">
                <a:solidFill>
                  <a:schemeClr val="accent1"/>
                </a:solidFill>
              </a:rPr>
              <a:t>Practical</a:t>
            </a:r>
            <a:r>
              <a:rPr b="1" i="0" lang="pt-PT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examples</a:t>
            </a:r>
            <a:endParaRPr b="1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"/>
          <p:cNvSpPr txBox="1"/>
          <p:nvPr/>
        </p:nvSpPr>
        <p:spPr>
          <a:xfrm>
            <a:off x="917382" y="2937280"/>
            <a:ext cx="6327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a"/>
              <a:buNone/>
            </a:pPr>
            <a:r>
              <a:rPr b="1" i="0" lang="pt-PT" sz="24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03</a:t>
            </a:r>
            <a:endParaRPr/>
          </a:p>
        </p:txBody>
      </p:sp>
      <p:sp>
        <p:nvSpPr>
          <p:cNvPr id="233" name="Google Shape;233;p2"/>
          <p:cNvSpPr txBox="1"/>
          <p:nvPr/>
        </p:nvSpPr>
        <p:spPr>
          <a:xfrm>
            <a:off x="1673383" y="3492215"/>
            <a:ext cx="3505589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pt-PT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Course Delivery</a:t>
            </a:r>
            <a:endParaRPr b="1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"/>
          <p:cNvSpPr txBox="1"/>
          <p:nvPr/>
        </p:nvSpPr>
        <p:spPr>
          <a:xfrm>
            <a:off x="943110" y="3502204"/>
            <a:ext cx="6327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a"/>
              <a:buNone/>
            </a:pPr>
            <a:r>
              <a:rPr b="1" i="0" lang="pt-PT" sz="24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04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0"/>
          <p:cNvSpPr txBox="1"/>
          <p:nvPr>
            <p:ph type="title"/>
          </p:nvPr>
        </p:nvSpPr>
        <p:spPr>
          <a:xfrm>
            <a:off x="1062481" y="679806"/>
            <a:ext cx="4455813" cy="1462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pt-PT" sz="4400"/>
              <a:t>Thank You!</a:t>
            </a:r>
            <a:br>
              <a:rPr lang="pt-PT" sz="4400"/>
            </a:br>
            <a:r>
              <a:rPr lang="pt-PT" sz="4400"/>
              <a:t>Let’s talk…</a:t>
            </a:r>
            <a:endParaRPr b="0" i="1" sz="4400"/>
          </a:p>
        </p:txBody>
      </p:sp>
      <p:sp>
        <p:nvSpPr>
          <p:cNvPr id="784" name="Google Shape;784;p20"/>
          <p:cNvSpPr txBox="1"/>
          <p:nvPr/>
        </p:nvSpPr>
        <p:spPr>
          <a:xfrm>
            <a:off x="6348055" y="3157497"/>
            <a:ext cx="1597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0"/>
          <p:cNvSpPr txBox="1"/>
          <p:nvPr/>
        </p:nvSpPr>
        <p:spPr>
          <a:xfrm>
            <a:off x="719349" y="2158836"/>
            <a:ext cx="3188910" cy="15703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Hugo Domingos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eLearning Unit Coordinator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Maria Silva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eLearning Consultant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6" name="Google Shape;78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129" y="4014940"/>
            <a:ext cx="2096368" cy="897507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20"/>
          <p:cNvSpPr txBox="1"/>
          <p:nvPr/>
        </p:nvSpPr>
        <p:spPr>
          <a:xfrm>
            <a:off x="3467198" y="4088962"/>
            <a:ext cx="4572000" cy="714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hugo.domingos@blendedtraining.pt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maria.silva@blendedtraining.pt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8" name="Google Shape;78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266505"/>
            <a:ext cx="3556780" cy="355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"/>
          <p:cNvSpPr txBox="1"/>
          <p:nvPr>
            <p:ph type="title"/>
          </p:nvPr>
        </p:nvSpPr>
        <p:spPr>
          <a:xfrm>
            <a:off x="-248093" y="2327270"/>
            <a:ext cx="5110324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PT" sz="4800"/>
              <a:t>Benefits and challenges</a:t>
            </a:r>
            <a:endParaRPr sz="4800"/>
          </a:p>
        </p:txBody>
      </p:sp>
      <p:sp>
        <p:nvSpPr>
          <p:cNvPr id="240" name="Google Shape;240;p3"/>
          <p:cNvSpPr txBox="1"/>
          <p:nvPr>
            <p:ph idx="2" type="title"/>
          </p:nvPr>
        </p:nvSpPr>
        <p:spPr>
          <a:xfrm>
            <a:off x="2779375" y="933731"/>
            <a:ext cx="14064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</a:pPr>
            <a:r>
              <a:rPr lang="pt-PT"/>
              <a:t>01</a:t>
            </a:r>
            <a:endParaRPr/>
          </a:p>
        </p:txBody>
      </p:sp>
      <p:pic>
        <p:nvPicPr>
          <p:cNvPr id="241" name="Google Shape;2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9809" y="1181640"/>
            <a:ext cx="3408177" cy="3408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 txBox="1"/>
          <p:nvPr>
            <p:ph type="title"/>
          </p:nvPr>
        </p:nvSpPr>
        <p:spPr>
          <a:xfrm>
            <a:off x="311700" y="3651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PT"/>
              <a:t>Digital Storytelling: Benefits</a:t>
            </a:r>
            <a:endParaRPr/>
          </a:p>
        </p:txBody>
      </p:sp>
      <p:pic>
        <p:nvPicPr>
          <p:cNvPr id="247" name="Google Shape;2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1472" y="1091609"/>
            <a:ext cx="4116898" cy="41168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4"/>
          <p:cNvGrpSpPr/>
          <p:nvPr/>
        </p:nvGrpSpPr>
        <p:grpSpPr>
          <a:xfrm>
            <a:off x="999677" y="2706221"/>
            <a:ext cx="3572323" cy="591126"/>
            <a:chOff x="824065" y="1551753"/>
            <a:chExt cx="3572323" cy="591126"/>
          </a:xfrm>
        </p:grpSpPr>
        <p:sp>
          <p:nvSpPr>
            <p:cNvPr id="249" name="Google Shape;249;p4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1" name="Google Shape;251;p4"/>
            <p:cNvSpPr txBox="1"/>
            <p:nvPr/>
          </p:nvSpPr>
          <p:spPr>
            <a:xfrm>
              <a:off x="1463196" y="1600030"/>
              <a:ext cx="2861121" cy="509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2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Provides the adoption of diverse points of view </a:t>
              </a: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929915" y="1656880"/>
              <a:ext cx="394467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03</a:t>
              </a:r>
              <a:endParaRPr/>
            </a:p>
          </p:txBody>
        </p:sp>
      </p:grpSp>
      <p:grpSp>
        <p:nvGrpSpPr>
          <p:cNvPr id="253" name="Google Shape;253;p4"/>
          <p:cNvGrpSpPr/>
          <p:nvPr/>
        </p:nvGrpSpPr>
        <p:grpSpPr>
          <a:xfrm>
            <a:off x="999677" y="1204134"/>
            <a:ext cx="3572323" cy="591126"/>
            <a:chOff x="824065" y="1551753"/>
            <a:chExt cx="3572323" cy="591126"/>
          </a:xfrm>
        </p:grpSpPr>
        <p:sp>
          <p:nvSpPr>
            <p:cNvPr id="254" name="Google Shape;254;p4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6" name="Google Shape;256;p4"/>
            <p:cNvSpPr txBox="1"/>
            <p:nvPr/>
          </p:nvSpPr>
          <p:spPr>
            <a:xfrm>
              <a:off x="1463196" y="1600030"/>
              <a:ext cx="2861121" cy="29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2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Inspires and motivates the audience </a:t>
              </a: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929915" y="1656880"/>
              <a:ext cx="394467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01</a:t>
              </a:r>
              <a:endParaRPr/>
            </a:p>
          </p:txBody>
        </p:sp>
      </p:grpSp>
      <p:grpSp>
        <p:nvGrpSpPr>
          <p:cNvPr id="258" name="Google Shape;258;p4"/>
          <p:cNvGrpSpPr/>
          <p:nvPr/>
        </p:nvGrpSpPr>
        <p:grpSpPr>
          <a:xfrm>
            <a:off x="1027222" y="1924292"/>
            <a:ext cx="3572313" cy="797084"/>
            <a:chOff x="824065" y="1551753"/>
            <a:chExt cx="3712651" cy="797084"/>
          </a:xfrm>
        </p:grpSpPr>
        <p:sp>
          <p:nvSpPr>
            <p:cNvPr id="259" name="Google Shape;259;p4"/>
            <p:cNvSpPr/>
            <p:nvPr/>
          </p:nvSpPr>
          <p:spPr>
            <a:xfrm>
              <a:off x="824065" y="1551753"/>
              <a:ext cx="3712651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1" name="Google Shape;261;p4"/>
            <p:cNvSpPr txBox="1"/>
            <p:nvPr/>
          </p:nvSpPr>
          <p:spPr>
            <a:xfrm>
              <a:off x="1396538" y="1559237"/>
              <a:ext cx="3090300" cy="7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12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Generates and builds knowledge and information, based on the experience of others</a:t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29915" y="1656880"/>
              <a:ext cx="394467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02</a:t>
              </a:r>
              <a:endParaRPr/>
            </a:p>
          </p:txBody>
        </p:sp>
      </p:grpSp>
      <p:grpSp>
        <p:nvGrpSpPr>
          <p:cNvPr id="263" name="Google Shape;263;p4"/>
          <p:cNvGrpSpPr/>
          <p:nvPr/>
        </p:nvGrpSpPr>
        <p:grpSpPr>
          <a:xfrm>
            <a:off x="955156" y="3408001"/>
            <a:ext cx="3572323" cy="591126"/>
            <a:chOff x="824065" y="1551753"/>
            <a:chExt cx="3572323" cy="591126"/>
          </a:xfrm>
        </p:grpSpPr>
        <p:sp>
          <p:nvSpPr>
            <p:cNvPr id="264" name="Google Shape;264;p4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6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6" name="Google Shape;266;p4"/>
            <p:cNvSpPr txBox="1"/>
            <p:nvPr/>
          </p:nvSpPr>
          <p:spPr>
            <a:xfrm>
              <a:off x="1461268" y="1676469"/>
              <a:ext cx="2861121" cy="29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12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Promotes reflective learning</a:t>
              </a: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934724" y="1662650"/>
              <a:ext cx="3848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04</a:t>
              </a:r>
              <a:endParaRPr/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955156" y="4123843"/>
            <a:ext cx="3572323" cy="591126"/>
            <a:chOff x="824065" y="1551753"/>
            <a:chExt cx="3572323" cy="591126"/>
          </a:xfrm>
        </p:grpSpPr>
        <p:sp>
          <p:nvSpPr>
            <p:cNvPr id="269" name="Google Shape;269;p4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rgbClr val="FFB95D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6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1" name="Google Shape;271;p4"/>
            <p:cNvSpPr txBox="1"/>
            <p:nvPr/>
          </p:nvSpPr>
          <p:spPr>
            <a:xfrm>
              <a:off x="1461268" y="1676469"/>
              <a:ext cx="2861121" cy="29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12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Encourages critical thinking</a:t>
              </a: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934724" y="1662650"/>
              <a:ext cx="3848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05</a:t>
              </a:r>
              <a:endParaRPr/>
            </a:p>
          </p:txBody>
        </p:sp>
      </p:grpSp>
      <p:grpSp>
        <p:nvGrpSpPr>
          <p:cNvPr id="273" name="Google Shape;273;p4"/>
          <p:cNvGrpSpPr/>
          <p:nvPr/>
        </p:nvGrpSpPr>
        <p:grpSpPr>
          <a:xfrm>
            <a:off x="999677" y="2704799"/>
            <a:ext cx="3572323" cy="591126"/>
            <a:chOff x="824065" y="1551753"/>
            <a:chExt cx="3572323" cy="591126"/>
          </a:xfrm>
        </p:grpSpPr>
        <p:sp>
          <p:nvSpPr>
            <p:cNvPr id="274" name="Google Shape;274;p4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1463196" y="1600030"/>
              <a:ext cx="2861121" cy="509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12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Provides the adoption of diverse points of view </a:t>
              </a: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934724" y="1662650"/>
              <a:ext cx="3848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03</a:t>
              </a:r>
              <a:endParaRPr/>
            </a:p>
          </p:txBody>
        </p:sp>
      </p:grpSp>
      <p:grpSp>
        <p:nvGrpSpPr>
          <p:cNvPr id="278" name="Google Shape;278;p4"/>
          <p:cNvGrpSpPr/>
          <p:nvPr/>
        </p:nvGrpSpPr>
        <p:grpSpPr>
          <a:xfrm>
            <a:off x="999677" y="1202712"/>
            <a:ext cx="3572323" cy="591126"/>
            <a:chOff x="824065" y="1551753"/>
            <a:chExt cx="3572323" cy="591126"/>
          </a:xfrm>
        </p:grpSpPr>
        <p:sp>
          <p:nvSpPr>
            <p:cNvPr id="279" name="Google Shape;279;p4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1" name="Google Shape;281;p4"/>
            <p:cNvSpPr txBox="1"/>
            <p:nvPr/>
          </p:nvSpPr>
          <p:spPr>
            <a:xfrm>
              <a:off x="1463196" y="1600030"/>
              <a:ext cx="2861121" cy="288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12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Inspires and motivates the audience </a:t>
              </a: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934724" y="1662650"/>
              <a:ext cx="3848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01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"/>
          <p:cNvSpPr txBox="1"/>
          <p:nvPr>
            <p:ph type="title"/>
          </p:nvPr>
        </p:nvSpPr>
        <p:spPr>
          <a:xfrm>
            <a:off x="311700" y="3651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PT"/>
              <a:t>Digital Storytelling: Challenges</a:t>
            </a:r>
            <a:endParaRPr/>
          </a:p>
        </p:txBody>
      </p:sp>
      <p:grpSp>
        <p:nvGrpSpPr>
          <p:cNvPr id="288" name="Google Shape;288;p5"/>
          <p:cNvGrpSpPr/>
          <p:nvPr/>
        </p:nvGrpSpPr>
        <p:grpSpPr>
          <a:xfrm>
            <a:off x="4899791" y="1980624"/>
            <a:ext cx="3572323" cy="591126"/>
            <a:chOff x="824065" y="1551753"/>
            <a:chExt cx="3572323" cy="591126"/>
          </a:xfrm>
        </p:grpSpPr>
        <p:sp>
          <p:nvSpPr>
            <p:cNvPr id="289" name="Google Shape;289;p5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5"/>
            <p:cNvSpPr txBox="1"/>
            <p:nvPr/>
          </p:nvSpPr>
          <p:spPr>
            <a:xfrm>
              <a:off x="1496159" y="1592470"/>
              <a:ext cx="2861121" cy="509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68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313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The construction of a coherent narrative</a:t>
              </a: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929915" y="1656880"/>
              <a:ext cx="394468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75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/>
            </a:p>
          </p:txBody>
        </p:sp>
      </p:grpSp>
      <p:pic>
        <p:nvPicPr>
          <p:cNvPr id="293" name="Google Shape;29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855" y="1148316"/>
            <a:ext cx="3962551" cy="3962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5"/>
          <p:cNvGrpSpPr/>
          <p:nvPr/>
        </p:nvGrpSpPr>
        <p:grpSpPr>
          <a:xfrm>
            <a:off x="4899790" y="2834028"/>
            <a:ext cx="3572323" cy="591126"/>
            <a:chOff x="824065" y="1551753"/>
            <a:chExt cx="3572323" cy="591126"/>
          </a:xfrm>
        </p:grpSpPr>
        <p:sp>
          <p:nvSpPr>
            <p:cNvPr id="295" name="Google Shape;295;p5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5"/>
            <p:cNvSpPr txBox="1"/>
            <p:nvPr/>
          </p:nvSpPr>
          <p:spPr>
            <a:xfrm>
              <a:off x="1496159" y="1592470"/>
              <a:ext cx="2861121" cy="509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68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313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Design and think a clear path for the character along the content</a:t>
              </a: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929915" y="1656880"/>
              <a:ext cx="394467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75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/>
            </a:p>
          </p:txBody>
        </p:sp>
      </p:grpSp>
      <p:grpSp>
        <p:nvGrpSpPr>
          <p:cNvPr id="299" name="Google Shape;299;p5"/>
          <p:cNvGrpSpPr/>
          <p:nvPr/>
        </p:nvGrpSpPr>
        <p:grpSpPr>
          <a:xfrm>
            <a:off x="4917822" y="1980624"/>
            <a:ext cx="3572323" cy="591126"/>
            <a:chOff x="824065" y="1551753"/>
            <a:chExt cx="3572323" cy="591126"/>
          </a:xfrm>
        </p:grpSpPr>
        <p:sp>
          <p:nvSpPr>
            <p:cNvPr id="300" name="Google Shape;300;p5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2" name="Google Shape;302;p5"/>
            <p:cNvSpPr txBox="1"/>
            <p:nvPr/>
          </p:nvSpPr>
          <p:spPr>
            <a:xfrm>
              <a:off x="1496159" y="1592470"/>
              <a:ext cx="2861121" cy="509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68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313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The construction of a coherent narrative</a:t>
              </a: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929915" y="1656880"/>
              <a:ext cx="394468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75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01</a:t>
              </a:r>
              <a:endParaRPr/>
            </a:p>
          </p:txBody>
        </p:sp>
      </p:grpSp>
      <p:grpSp>
        <p:nvGrpSpPr>
          <p:cNvPr id="304" name="Google Shape;304;p5"/>
          <p:cNvGrpSpPr/>
          <p:nvPr/>
        </p:nvGrpSpPr>
        <p:grpSpPr>
          <a:xfrm>
            <a:off x="4917821" y="2834028"/>
            <a:ext cx="3572323" cy="591126"/>
            <a:chOff x="824065" y="1551753"/>
            <a:chExt cx="3572323" cy="591126"/>
          </a:xfrm>
        </p:grpSpPr>
        <p:sp>
          <p:nvSpPr>
            <p:cNvPr id="305" name="Google Shape;305;p5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7" name="Google Shape;307;p5"/>
            <p:cNvSpPr txBox="1"/>
            <p:nvPr/>
          </p:nvSpPr>
          <p:spPr>
            <a:xfrm>
              <a:off x="1496159" y="1592470"/>
              <a:ext cx="2861121" cy="509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68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313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Design and think a clear story for more technical content</a:t>
              </a: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929915" y="1656880"/>
              <a:ext cx="394467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75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02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"/>
          <p:cNvSpPr txBox="1"/>
          <p:nvPr>
            <p:ph type="title"/>
          </p:nvPr>
        </p:nvSpPr>
        <p:spPr>
          <a:xfrm>
            <a:off x="311700" y="3651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PT"/>
              <a:t>Digital Storytelling</a:t>
            </a:r>
            <a:endParaRPr/>
          </a:p>
        </p:txBody>
      </p:sp>
      <p:grpSp>
        <p:nvGrpSpPr>
          <p:cNvPr id="314" name="Google Shape;314;p6"/>
          <p:cNvGrpSpPr/>
          <p:nvPr/>
        </p:nvGrpSpPr>
        <p:grpSpPr>
          <a:xfrm>
            <a:off x="2321451" y="1141228"/>
            <a:ext cx="4501098" cy="3552269"/>
            <a:chOff x="2736112" y="1141228"/>
            <a:chExt cx="4501098" cy="3552269"/>
          </a:xfrm>
        </p:grpSpPr>
        <p:pic>
          <p:nvPicPr>
            <p:cNvPr id="315" name="Google Shape;315;p6"/>
            <p:cNvPicPr preferRelativeResize="0"/>
            <p:nvPr/>
          </p:nvPicPr>
          <p:blipFill rotWithShape="1">
            <a:blip r:embed="rId3">
              <a:alphaModFix/>
            </a:blip>
            <a:srcRect b="0" l="1398" r="0" t="583"/>
            <a:stretch/>
          </p:blipFill>
          <p:spPr>
            <a:xfrm>
              <a:off x="2736112" y="1205023"/>
              <a:ext cx="4501098" cy="3488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6"/>
            <p:cNvSpPr/>
            <p:nvPr/>
          </p:nvSpPr>
          <p:spPr>
            <a:xfrm>
              <a:off x="4231758" y="1141228"/>
              <a:ext cx="1297172" cy="572700"/>
            </a:xfrm>
            <a:prstGeom prst="rect">
              <a:avLst/>
            </a:prstGeom>
            <a:noFill/>
            <a:ln cap="flat" cmpd="sng" w="25400">
              <a:solidFill>
                <a:srgbClr val="BA87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528929" y="1743741"/>
              <a:ext cx="1346791" cy="425302"/>
            </a:xfrm>
            <a:prstGeom prst="rect">
              <a:avLst/>
            </a:prstGeom>
            <a:noFill/>
            <a:ln cap="flat" cmpd="sng" w="25400">
              <a:solidFill>
                <a:srgbClr val="BA87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6053470" y="2643962"/>
              <a:ext cx="1119962" cy="353089"/>
            </a:xfrm>
            <a:prstGeom prst="rect">
              <a:avLst/>
            </a:prstGeom>
            <a:noFill/>
            <a:ln cap="flat" cmpd="sng" w="25400">
              <a:solidFill>
                <a:srgbClr val="BA87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652977" y="3471970"/>
              <a:ext cx="1222744" cy="425302"/>
            </a:xfrm>
            <a:prstGeom prst="rect">
              <a:avLst/>
            </a:prstGeom>
            <a:noFill/>
            <a:ln cap="flat" cmpd="sng" w="25400">
              <a:solidFill>
                <a:srgbClr val="BA87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"/>
          <p:cNvSpPr txBox="1"/>
          <p:nvPr>
            <p:ph type="title"/>
          </p:nvPr>
        </p:nvSpPr>
        <p:spPr>
          <a:xfrm>
            <a:off x="311700" y="3651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PT"/>
              <a:t>Microlearning: Benefits</a:t>
            </a:r>
            <a:endParaRPr/>
          </a:p>
        </p:txBody>
      </p:sp>
      <p:grpSp>
        <p:nvGrpSpPr>
          <p:cNvPr id="325" name="Google Shape;325;p7"/>
          <p:cNvGrpSpPr/>
          <p:nvPr/>
        </p:nvGrpSpPr>
        <p:grpSpPr>
          <a:xfrm>
            <a:off x="1059936" y="1192343"/>
            <a:ext cx="3572323" cy="591126"/>
            <a:chOff x="824065" y="1551753"/>
            <a:chExt cx="3572323" cy="591126"/>
          </a:xfrm>
        </p:grpSpPr>
        <p:sp>
          <p:nvSpPr>
            <p:cNvPr id="326" name="Google Shape;326;p7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8" name="Google Shape;328;p7"/>
            <p:cNvSpPr txBox="1"/>
            <p:nvPr/>
          </p:nvSpPr>
          <p:spPr>
            <a:xfrm>
              <a:off x="1461268" y="1676469"/>
              <a:ext cx="2861121" cy="29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68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313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Learner attention rates go up</a:t>
              </a: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929915" y="1656880"/>
              <a:ext cx="394468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75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01</a:t>
              </a:r>
              <a:endParaRPr/>
            </a:p>
          </p:txBody>
        </p:sp>
      </p:grpSp>
      <p:pic>
        <p:nvPicPr>
          <p:cNvPr id="330" name="Google Shape;3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1815" y="1179473"/>
            <a:ext cx="4116898" cy="41168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7"/>
          <p:cNvGrpSpPr/>
          <p:nvPr/>
        </p:nvGrpSpPr>
        <p:grpSpPr>
          <a:xfrm>
            <a:off x="1054065" y="3951157"/>
            <a:ext cx="3572323" cy="591126"/>
            <a:chOff x="824065" y="1551753"/>
            <a:chExt cx="3572323" cy="591126"/>
          </a:xfrm>
        </p:grpSpPr>
        <p:sp>
          <p:nvSpPr>
            <p:cNvPr id="332" name="Google Shape;332;p7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4" name="Google Shape;334;p7"/>
            <p:cNvSpPr txBox="1"/>
            <p:nvPr/>
          </p:nvSpPr>
          <p:spPr>
            <a:xfrm>
              <a:off x="1463196" y="1689480"/>
              <a:ext cx="2861121" cy="29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68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313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Ideal for the modern learner</a:t>
              </a: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929915" y="1656880"/>
              <a:ext cx="394468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75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05</a:t>
              </a:r>
              <a:endParaRPr/>
            </a:p>
          </p:txBody>
        </p:sp>
      </p:grpSp>
      <p:grpSp>
        <p:nvGrpSpPr>
          <p:cNvPr id="336" name="Google Shape;336;p7"/>
          <p:cNvGrpSpPr/>
          <p:nvPr/>
        </p:nvGrpSpPr>
        <p:grpSpPr>
          <a:xfrm>
            <a:off x="1059935" y="1876598"/>
            <a:ext cx="3572323" cy="591126"/>
            <a:chOff x="824065" y="1551753"/>
            <a:chExt cx="3572323" cy="591126"/>
          </a:xfrm>
        </p:grpSpPr>
        <p:sp>
          <p:nvSpPr>
            <p:cNvPr id="337" name="Google Shape;337;p7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9" name="Google Shape;339;p7"/>
            <p:cNvSpPr txBox="1"/>
            <p:nvPr/>
          </p:nvSpPr>
          <p:spPr>
            <a:xfrm>
              <a:off x="1475009" y="1586929"/>
              <a:ext cx="2861121" cy="509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68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313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Easy accessibility increases completion rates</a:t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929915" y="1656880"/>
              <a:ext cx="394467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75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02</a:t>
              </a:r>
              <a:endParaRPr/>
            </a:p>
          </p:txBody>
        </p:sp>
      </p:grpSp>
      <p:grpSp>
        <p:nvGrpSpPr>
          <p:cNvPr id="341" name="Google Shape;341;p7"/>
          <p:cNvGrpSpPr/>
          <p:nvPr/>
        </p:nvGrpSpPr>
        <p:grpSpPr>
          <a:xfrm>
            <a:off x="1059935" y="2559777"/>
            <a:ext cx="3572323" cy="591126"/>
            <a:chOff x="824065" y="1551753"/>
            <a:chExt cx="3572323" cy="591126"/>
          </a:xfrm>
        </p:grpSpPr>
        <p:sp>
          <p:nvSpPr>
            <p:cNvPr id="342" name="Google Shape;342;p7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4" name="Google Shape;344;p7"/>
            <p:cNvSpPr txBox="1"/>
            <p:nvPr/>
          </p:nvSpPr>
          <p:spPr>
            <a:xfrm>
              <a:off x="1475009" y="1656880"/>
              <a:ext cx="2861121" cy="29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68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313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Skill gaps close faster</a:t>
              </a: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929915" y="1656880"/>
              <a:ext cx="394467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75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03</a:t>
              </a:r>
              <a:endParaRPr/>
            </a:p>
          </p:txBody>
        </p:sp>
      </p:grpSp>
      <p:grpSp>
        <p:nvGrpSpPr>
          <p:cNvPr id="346" name="Google Shape;346;p7"/>
          <p:cNvGrpSpPr/>
          <p:nvPr/>
        </p:nvGrpSpPr>
        <p:grpSpPr>
          <a:xfrm>
            <a:off x="1054065" y="3237922"/>
            <a:ext cx="3572323" cy="591126"/>
            <a:chOff x="824065" y="1551753"/>
            <a:chExt cx="3572323" cy="591126"/>
          </a:xfrm>
        </p:grpSpPr>
        <p:sp>
          <p:nvSpPr>
            <p:cNvPr id="347" name="Google Shape;347;p7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9" name="Google Shape;349;p7"/>
            <p:cNvSpPr txBox="1"/>
            <p:nvPr/>
          </p:nvSpPr>
          <p:spPr>
            <a:xfrm>
              <a:off x="1475009" y="1656880"/>
              <a:ext cx="2861121" cy="29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68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313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Easy to create and update</a:t>
              </a: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929915" y="1656880"/>
              <a:ext cx="394467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75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04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"/>
          <p:cNvSpPr txBox="1"/>
          <p:nvPr>
            <p:ph type="title"/>
          </p:nvPr>
        </p:nvSpPr>
        <p:spPr>
          <a:xfrm>
            <a:off x="311700" y="3651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PT"/>
              <a:t>Microlearning: Challenges</a:t>
            </a:r>
            <a:endParaRPr/>
          </a:p>
        </p:txBody>
      </p:sp>
      <p:grpSp>
        <p:nvGrpSpPr>
          <p:cNvPr id="356" name="Google Shape;356;p8"/>
          <p:cNvGrpSpPr/>
          <p:nvPr/>
        </p:nvGrpSpPr>
        <p:grpSpPr>
          <a:xfrm>
            <a:off x="4899791" y="1980624"/>
            <a:ext cx="3572323" cy="591126"/>
            <a:chOff x="824065" y="1551753"/>
            <a:chExt cx="3572323" cy="591126"/>
          </a:xfrm>
        </p:grpSpPr>
        <p:sp>
          <p:nvSpPr>
            <p:cNvPr id="357" name="Google Shape;357;p8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9" name="Google Shape;359;p8"/>
            <p:cNvSpPr txBox="1"/>
            <p:nvPr/>
          </p:nvSpPr>
          <p:spPr>
            <a:xfrm>
              <a:off x="1496159" y="1592470"/>
              <a:ext cx="2861121" cy="509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68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313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Not suitable for complex tasks or skills </a:t>
              </a: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929915" y="1656880"/>
              <a:ext cx="394468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75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01</a:t>
              </a:r>
              <a:endParaRPr/>
            </a:p>
          </p:txBody>
        </p:sp>
      </p:grpSp>
      <p:pic>
        <p:nvPicPr>
          <p:cNvPr id="361" name="Google Shape;3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855" y="1148316"/>
            <a:ext cx="3962551" cy="3962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8"/>
          <p:cNvGrpSpPr/>
          <p:nvPr/>
        </p:nvGrpSpPr>
        <p:grpSpPr>
          <a:xfrm>
            <a:off x="4932929" y="2654148"/>
            <a:ext cx="3572323" cy="591126"/>
            <a:chOff x="824065" y="1551753"/>
            <a:chExt cx="3572323" cy="591126"/>
          </a:xfrm>
        </p:grpSpPr>
        <p:sp>
          <p:nvSpPr>
            <p:cNvPr id="363" name="Google Shape;363;p8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5" name="Google Shape;365;p8"/>
            <p:cNvSpPr txBox="1"/>
            <p:nvPr/>
          </p:nvSpPr>
          <p:spPr>
            <a:xfrm>
              <a:off x="1463020" y="1692753"/>
              <a:ext cx="2861121" cy="29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68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313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Can easily become fragmented</a:t>
              </a: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929915" y="1656880"/>
              <a:ext cx="394467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75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02</a:t>
              </a:r>
              <a:endParaRPr/>
            </a:p>
          </p:txBody>
        </p:sp>
      </p:grpSp>
      <p:grpSp>
        <p:nvGrpSpPr>
          <p:cNvPr id="367" name="Google Shape;367;p8"/>
          <p:cNvGrpSpPr/>
          <p:nvPr/>
        </p:nvGrpSpPr>
        <p:grpSpPr>
          <a:xfrm>
            <a:off x="4932929" y="3386274"/>
            <a:ext cx="3572323" cy="591126"/>
            <a:chOff x="824065" y="1551753"/>
            <a:chExt cx="3572323" cy="591126"/>
          </a:xfrm>
        </p:grpSpPr>
        <p:sp>
          <p:nvSpPr>
            <p:cNvPr id="368" name="Google Shape;368;p8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0" name="Google Shape;370;p8"/>
            <p:cNvSpPr txBox="1"/>
            <p:nvPr/>
          </p:nvSpPr>
          <p:spPr>
            <a:xfrm>
              <a:off x="1445307" y="1562993"/>
              <a:ext cx="2861121" cy="509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68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313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May not help with long-term performance goals</a:t>
              </a: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929915" y="1656880"/>
              <a:ext cx="394467" cy="380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2475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03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"/>
          <p:cNvSpPr txBox="1"/>
          <p:nvPr>
            <p:ph type="title"/>
          </p:nvPr>
        </p:nvSpPr>
        <p:spPr>
          <a:xfrm>
            <a:off x="311700" y="3651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PT"/>
              <a:t>Experiential Learning (FabLab): Benefits</a:t>
            </a:r>
            <a:endParaRPr/>
          </a:p>
        </p:txBody>
      </p:sp>
      <p:grpSp>
        <p:nvGrpSpPr>
          <p:cNvPr id="377" name="Google Shape;377;p9"/>
          <p:cNvGrpSpPr/>
          <p:nvPr/>
        </p:nvGrpSpPr>
        <p:grpSpPr>
          <a:xfrm>
            <a:off x="948164" y="1242377"/>
            <a:ext cx="3572323" cy="591126"/>
            <a:chOff x="824065" y="1551753"/>
            <a:chExt cx="3572323" cy="591126"/>
          </a:xfrm>
        </p:grpSpPr>
        <p:sp>
          <p:nvSpPr>
            <p:cNvPr id="378" name="Google Shape;378;p9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0" name="Google Shape;380;p9"/>
            <p:cNvSpPr txBox="1"/>
            <p:nvPr/>
          </p:nvSpPr>
          <p:spPr>
            <a:xfrm>
              <a:off x="1461268" y="1676469"/>
              <a:ext cx="2861121" cy="29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89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4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Creates real-world experiences</a:t>
              </a: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904268" y="1631873"/>
              <a:ext cx="445763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2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01</a:t>
              </a:r>
              <a:endParaRPr/>
            </a:p>
          </p:txBody>
        </p:sp>
      </p:grpSp>
      <p:pic>
        <p:nvPicPr>
          <p:cNvPr id="382" name="Google Shape;3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1472" y="1091609"/>
            <a:ext cx="4116898" cy="41168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Google Shape;383;p9"/>
          <p:cNvGrpSpPr/>
          <p:nvPr/>
        </p:nvGrpSpPr>
        <p:grpSpPr>
          <a:xfrm>
            <a:off x="921377" y="4088347"/>
            <a:ext cx="3572323" cy="608952"/>
            <a:chOff x="824065" y="1551753"/>
            <a:chExt cx="3572323" cy="608952"/>
          </a:xfrm>
        </p:grpSpPr>
        <p:sp>
          <p:nvSpPr>
            <p:cNvPr id="384" name="Google Shape;384;p9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6" name="Google Shape;386;p9"/>
            <p:cNvSpPr txBox="1"/>
            <p:nvPr/>
          </p:nvSpPr>
          <p:spPr>
            <a:xfrm>
              <a:off x="1463195" y="1648642"/>
              <a:ext cx="2861121" cy="512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89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4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Promotion of communication skills</a:t>
              </a: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904268" y="1631873"/>
              <a:ext cx="445763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2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05</a:t>
              </a:r>
              <a:endParaRPr/>
            </a:p>
          </p:txBody>
        </p:sp>
      </p:grpSp>
      <p:grpSp>
        <p:nvGrpSpPr>
          <p:cNvPr id="388" name="Google Shape;388;p9"/>
          <p:cNvGrpSpPr/>
          <p:nvPr/>
        </p:nvGrpSpPr>
        <p:grpSpPr>
          <a:xfrm>
            <a:off x="948162" y="1942204"/>
            <a:ext cx="3572323" cy="591126"/>
            <a:chOff x="824065" y="1551753"/>
            <a:chExt cx="3572323" cy="591126"/>
          </a:xfrm>
        </p:grpSpPr>
        <p:sp>
          <p:nvSpPr>
            <p:cNvPr id="389" name="Google Shape;389;p9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1" name="Google Shape;391;p9"/>
            <p:cNvSpPr txBox="1"/>
            <p:nvPr/>
          </p:nvSpPr>
          <p:spPr>
            <a:xfrm>
              <a:off x="1461269" y="1583244"/>
              <a:ext cx="2861121" cy="509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89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4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Open more opportunities for creativity </a:t>
              </a: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904267" y="1631873"/>
              <a:ext cx="445763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2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02</a:t>
              </a:r>
              <a:endParaRPr/>
            </a:p>
          </p:txBody>
        </p:sp>
      </p:grpSp>
      <p:grpSp>
        <p:nvGrpSpPr>
          <p:cNvPr id="393" name="Google Shape;393;p9"/>
          <p:cNvGrpSpPr/>
          <p:nvPr/>
        </p:nvGrpSpPr>
        <p:grpSpPr>
          <a:xfrm>
            <a:off x="921376" y="2639710"/>
            <a:ext cx="3572323" cy="591126"/>
            <a:chOff x="824065" y="1551753"/>
            <a:chExt cx="3572323" cy="591126"/>
          </a:xfrm>
        </p:grpSpPr>
        <p:sp>
          <p:nvSpPr>
            <p:cNvPr id="394" name="Google Shape;394;p9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6" name="Google Shape;396;p9"/>
            <p:cNvSpPr txBox="1"/>
            <p:nvPr/>
          </p:nvSpPr>
          <p:spPr>
            <a:xfrm>
              <a:off x="1463196" y="1656880"/>
              <a:ext cx="2861121" cy="29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89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4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Integration of theory and practice </a:t>
              </a: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904267" y="1631873"/>
              <a:ext cx="445763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2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03</a:t>
              </a:r>
              <a:endParaRPr/>
            </a:p>
          </p:txBody>
        </p:sp>
      </p:grpSp>
      <p:grpSp>
        <p:nvGrpSpPr>
          <p:cNvPr id="398" name="Google Shape;398;p9"/>
          <p:cNvGrpSpPr/>
          <p:nvPr/>
        </p:nvGrpSpPr>
        <p:grpSpPr>
          <a:xfrm>
            <a:off x="921376" y="3335505"/>
            <a:ext cx="3572323" cy="591126"/>
            <a:chOff x="824065" y="1551753"/>
            <a:chExt cx="3572323" cy="591126"/>
          </a:xfrm>
        </p:grpSpPr>
        <p:sp>
          <p:nvSpPr>
            <p:cNvPr id="399" name="Google Shape;399;p9"/>
            <p:cNvSpPr/>
            <p:nvPr/>
          </p:nvSpPr>
          <p:spPr>
            <a:xfrm>
              <a:off x="824065" y="1551753"/>
              <a:ext cx="3572323" cy="591126"/>
            </a:xfrm>
            <a:custGeom>
              <a:rect b="b" l="l" r="r" t="t"/>
              <a:pathLst>
                <a:path extrusionOk="0" h="438" w="2650">
                  <a:moveTo>
                    <a:pt x="2650" y="219"/>
                  </a:moveTo>
                  <a:cubicBezTo>
                    <a:pt x="2650" y="340"/>
                    <a:pt x="2552" y="438"/>
                    <a:pt x="2432" y="438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98" y="438"/>
                    <a:pt x="0" y="340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552" y="0"/>
                    <a:pt x="2650" y="98"/>
                    <a:pt x="2650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863173" y="1583340"/>
              <a:ext cx="527952" cy="527952"/>
            </a:xfrm>
            <a:prstGeom prst="ellipse">
              <a:avLst/>
            </a:prstGeom>
            <a:solidFill>
              <a:srgbClr val="FF9305"/>
            </a:solidFill>
            <a:ln>
              <a:noFill/>
            </a:ln>
          </p:spPr>
          <p:txBody>
            <a:bodyPr anchorCtr="0" anchor="t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1" name="Google Shape;401;p9"/>
            <p:cNvSpPr txBox="1"/>
            <p:nvPr/>
          </p:nvSpPr>
          <p:spPr>
            <a:xfrm>
              <a:off x="1463196" y="1656880"/>
              <a:ext cx="2861121" cy="291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89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14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Helps in learning mistakes</a:t>
              </a: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904267" y="1631873"/>
              <a:ext cx="445763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PT" sz="2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04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ntra Isometric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5F5F5"/>
      </a:lt2>
      <a:accent1>
        <a:srgbClr val="FFB95D"/>
      </a:accent1>
      <a:accent2>
        <a:srgbClr val="212121"/>
      </a:accent2>
      <a:accent3>
        <a:srgbClr val="F79411"/>
      </a:accent3>
      <a:accent4>
        <a:srgbClr val="FFFDF9"/>
      </a:accent4>
      <a:accent5>
        <a:srgbClr val="E0E0E0"/>
      </a:accent5>
      <a:accent6>
        <a:srgbClr val="B7B7B7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Hugo Domingos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70E829F7-BDD7-433A-8625-0AEBE8F3ED8B</vt:lpwstr>
  </property>
  <property fmtid="{D5CDD505-2E9C-101B-9397-08002B2CF9AE}" pid="3" name="ArticulatePath">
    <vt:lpwstr>BTS_DTasting_presentation_4abril2022</vt:lpwstr>
  </property>
</Properties>
</file>